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4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slideLayouts/slideLayout30.xml" ContentType="application/vnd.openxmlformats-officedocument.presentationml.slideLayout+xml"/>
  <Override PartName="/ppt/theme/theme6.xml" ContentType="application/vnd.openxmlformats-officedocument.theme+xml"/>
  <Override PartName="/ppt/slideLayouts/slideLayout31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905" r:id="rId2"/>
    <p:sldMasterId id="2147483955" r:id="rId3"/>
    <p:sldMasterId id="2147483939" r:id="rId4"/>
    <p:sldMasterId id="2147483948" r:id="rId5"/>
    <p:sldMasterId id="2147483950" r:id="rId6"/>
    <p:sldMasterId id="2147483683" r:id="rId7"/>
  </p:sldMasterIdLst>
  <p:notesMasterIdLst>
    <p:notesMasterId r:id="rId24"/>
  </p:notesMasterIdLst>
  <p:handoutMasterIdLst>
    <p:handoutMasterId r:id="rId25"/>
  </p:handoutMasterIdLst>
  <p:sldIdLst>
    <p:sldId id="603" r:id="rId8"/>
    <p:sldId id="2398" r:id="rId9"/>
    <p:sldId id="2441" r:id="rId10"/>
    <p:sldId id="2462" r:id="rId11"/>
    <p:sldId id="2463" r:id="rId12"/>
    <p:sldId id="2460" r:id="rId13"/>
    <p:sldId id="2461" r:id="rId14"/>
    <p:sldId id="2465" r:id="rId15"/>
    <p:sldId id="2468" r:id="rId16"/>
    <p:sldId id="2466" r:id="rId17"/>
    <p:sldId id="2467" r:id="rId18"/>
    <p:sldId id="2469" r:id="rId19"/>
    <p:sldId id="2471" r:id="rId20"/>
    <p:sldId id="2472" r:id="rId21"/>
    <p:sldId id="2470" r:id="rId22"/>
    <p:sldId id="2458" r:id="rId23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21815"/>
    <a:srgbClr val="1D1D1A"/>
    <a:srgbClr val="91A2BF"/>
    <a:srgbClr val="66BA36"/>
    <a:srgbClr val="595757"/>
    <a:srgbClr val="E4EBEA"/>
    <a:srgbClr val="C00000"/>
    <a:srgbClr val="FFFF00"/>
    <a:srgbClr val="FFFFFF"/>
    <a:srgbClr val="E90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86" autoAdjust="0"/>
    <p:restoredTop sz="95664" autoAdjust="0"/>
  </p:normalViewPr>
  <p:slideViewPr>
    <p:cSldViewPr snapToGrid="0" snapToObjects="1">
      <p:cViewPr varScale="1">
        <p:scale>
          <a:sx n="93" d="100"/>
          <a:sy n="93" d="100"/>
        </p:scale>
        <p:origin x="860" y="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68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7/4/2025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wmf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7/4/2025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6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:\Users\z00205060\Desktop\CP项目\规范类文件\新建文件夹\巴展视觉物料规范-18.jpg">
            <a:extLst>
              <a:ext uri="{FF2B5EF4-FFF2-40B4-BE49-F238E27FC236}">
                <a16:creationId xmlns:a16="http://schemas.microsoft.com/office/drawing/2014/main" id="{60D4CF4B-3D9D-564E-9AB4-9D3074BC01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93" y="32809"/>
            <a:ext cx="12196763" cy="6856951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C97DCE-0896-AD42-9AE0-7F25594CD2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rgbClr val="374154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1B8501-68C3-364E-8EDD-CD53B0A6B5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1D1D1A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47181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493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390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1" y="240462"/>
            <a:ext cx="10503794" cy="783197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16421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4470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306286"/>
            <a:ext cx="5290949" cy="4931228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half" idx="10"/>
          </p:nvPr>
        </p:nvSpPr>
        <p:spPr>
          <a:xfrm>
            <a:off x="6296160" y="1306286"/>
            <a:ext cx="5290949" cy="4931228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985665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2834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81757" y="1306285"/>
            <a:ext cx="11161240" cy="4985657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5430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4822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1857"/>
            <a:ext cx="10963473" cy="5103223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9228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4158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423528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39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14195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1.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72132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790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14912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53555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748148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484784"/>
            <a:ext cx="11161240" cy="4525736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22526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0821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46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tx1">
                    <a:lumMod val="95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33757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N.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8927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8861184-AC94-6541-A9F6-3504B6AC7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810"/>
            <a:ext cx="12196763" cy="4792771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11094E6-4D5B-8C42-9657-10EE07AF67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C68140-F31D-D449-AB97-7D3A7E7A49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FFFFFF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365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719684" y="1351536"/>
            <a:ext cx="10757396" cy="4957784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3700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06140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3942" y="2130562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5"/>
            <a:ext cx="12197432" cy="559923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2AA4863-E1EF-3342-A8CB-ECD4FD06CE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195303EA-8491-464F-99A0-67F948701C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412816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DBC59C-CE55-E340-A3AE-F88AAF0D75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L 形 17">
            <a:extLst>
              <a:ext uri="{FF2B5EF4-FFF2-40B4-BE49-F238E27FC236}">
                <a16:creationId xmlns:a16="http://schemas.microsoft.com/office/drawing/2014/main" id="{3049C48A-4CAE-8940-8A29-89DE0543DF4C}"/>
              </a:ext>
            </a:extLst>
          </p:cNvPr>
          <p:cNvSpPr/>
          <p:nvPr userDrawn="1"/>
        </p:nvSpPr>
        <p:spPr>
          <a:xfrm rot="5400000">
            <a:off x="5369529" y="2370740"/>
            <a:ext cx="744262" cy="762208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</p:spTree>
    <p:extLst>
      <p:ext uri="{BB962C8B-B14F-4D97-AF65-F5344CB8AC3E}">
        <p14:creationId xmlns:p14="http://schemas.microsoft.com/office/powerpoint/2010/main" val="351448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创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4"/>
            <a:ext cx="12197432" cy="5590529"/>
          </a:xfrm>
          <a:prstGeom prst="rect">
            <a:avLst/>
          </a:prstGeom>
        </p:spPr>
      </p:pic>
      <p:sp>
        <p:nvSpPr>
          <p:cNvPr id="9" name="L 形 8"/>
          <p:cNvSpPr/>
          <p:nvPr userDrawn="1"/>
        </p:nvSpPr>
        <p:spPr>
          <a:xfrm rot="5400000">
            <a:off x="5945516" y="2323519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908F03-BBCC-164B-BE54-2E836D6E7C1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3BE9F9B-07D9-DD4C-9CEF-250804A414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A299E5-0026-5A42-88AA-B3A7F29D3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42669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攀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021"/>
            <a:ext cx="12197432" cy="5668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5400000">
            <a:off x="7929967" y="1657555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BB7B2F8-0AF7-D04F-81DD-52FDB6B732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2D1BCC-0781-514D-8FE8-12F4AF64BC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7370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224835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97419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s://github.com/chenzomi12/DeepLearningSystem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hyperlink" Target="https://chenzomi12.github.io/" TargetMode="Externa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1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10.jpe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9" Type="http://schemas.openxmlformats.org/officeDocument/2006/relationships/hyperlink" Target="https://chenzomi12.github.io/" TargetMode="Externa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5" Type="http://schemas.openxmlformats.org/officeDocument/2006/relationships/hyperlink" Target="https://chenzomi12.github.io/" TargetMode="External"/><Relationship Id="rId4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0.xml"/><Relationship Id="rId4" Type="http://schemas.openxmlformats.org/officeDocument/2006/relationships/hyperlink" Target="https://chenzomi12.github.io/" TargetMode="Externa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31.xml"/><Relationship Id="rId6" Type="http://schemas.openxmlformats.org/officeDocument/2006/relationships/hyperlink" Target="https://github.com/chenzomi12/DeepLearningSystem" TargetMode="External"/><Relationship Id="rId5" Type="http://schemas.openxmlformats.org/officeDocument/2006/relationships/hyperlink" Target="https://chenzomi12.github.io/" TargetMode="Externa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>
            <a:extLst>
              <a:ext uri="{FF2B5EF4-FFF2-40B4-BE49-F238E27FC236}">
                <a16:creationId xmlns:a16="http://schemas.microsoft.com/office/drawing/2014/main" id="{DAA57E4D-57AC-4B4A-BA6C-86FA5001E093}"/>
              </a:ext>
            </a:extLst>
          </p:cNvPr>
          <p:cNvSpPr txBox="1"/>
          <p:nvPr userDrawn="1"/>
        </p:nvSpPr>
        <p:spPr>
          <a:xfrm>
            <a:off x="553765" y="6469851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55D2D48-944A-9C4D-BB22-D76C71F4D94F}"/>
              </a:ext>
            </a:extLst>
          </p:cNvPr>
          <p:cNvSpPr txBox="1"/>
          <p:nvPr userDrawn="1"/>
        </p:nvSpPr>
        <p:spPr>
          <a:xfrm>
            <a:off x="1281791" y="6542628"/>
            <a:ext cx="499730" cy="149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856DBD81-A7BD-584A-94D7-31E1EFFD9F9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474645" y="6263990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1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BE738B7-F398-0746-82A7-6856A70110C5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48541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0021EBA7-FAE3-FF4A-A451-258276F9F3D7}"/>
              </a:ext>
            </a:extLst>
          </p:cNvPr>
          <p:cNvSpPr txBox="1"/>
          <p:nvPr userDrawn="1"/>
        </p:nvSpPr>
        <p:spPr>
          <a:xfrm>
            <a:off x="8474645" y="6468770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2B527018-A8C0-2549-A68F-07BA1E99861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32001" y="7768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6C2E1D7-5E39-AB4F-9CBA-46A0ADF0768E}"/>
              </a:ext>
            </a:extLst>
          </p:cNvPr>
          <p:cNvGrpSpPr/>
          <p:nvPr userDrawn="1"/>
        </p:nvGrpSpPr>
        <p:grpSpPr>
          <a:xfrm>
            <a:off x="12590924" y="3356218"/>
            <a:ext cx="1214711" cy="3499198"/>
            <a:chOff x="12438524" y="3358802"/>
            <a:chExt cx="1214711" cy="3499198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F1C80BB-D03E-114E-9AE3-8A8609E07672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4" name="Group 18">
              <a:extLst>
                <a:ext uri="{FF2B5EF4-FFF2-40B4-BE49-F238E27FC236}">
                  <a16:creationId xmlns:a16="http://schemas.microsoft.com/office/drawing/2014/main" id="{2F0883A7-BCE1-2342-91EE-B3A807B5EE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5" name="Rectangle 19">
                <a:extLst>
                  <a:ext uri="{FF2B5EF4-FFF2-40B4-BE49-F238E27FC236}">
                    <a16:creationId xmlns:a16="http://schemas.microsoft.com/office/drawing/2014/main" id="{69E12922-9CE0-8144-94EA-24B51ED17E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6" name="Rectangle 20">
                <a:extLst>
                  <a:ext uri="{FF2B5EF4-FFF2-40B4-BE49-F238E27FC236}">
                    <a16:creationId xmlns:a16="http://schemas.microsoft.com/office/drawing/2014/main" id="{0F94F024-0AF6-FC47-8DFC-F35CD6931E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7" name="Rectangle 21">
                <a:extLst>
                  <a:ext uri="{FF2B5EF4-FFF2-40B4-BE49-F238E27FC236}">
                    <a16:creationId xmlns:a16="http://schemas.microsoft.com/office/drawing/2014/main" id="{6DB1F3D1-02FB-D34F-A2B5-3688CF5FB8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8" name="Rectangle 22">
                <a:extLst>
                  <a:ext uri="{FF2B5EF4-FFF2-40B4-BE49-F238E27FC236}">
                    <a16:creationId xmlns:a16="http://schemas.microsoft.com/office/drawing/2014/main" id="{F78FB0B0-0E5C-954F-8BC1-1A273BD1E9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23">
              <a:extLst>
                <a:ext uri="{FF2B5EF4-FFF2-40B4-BE49-F238E27FC236}">
                  <a16:creationId xmlns:a16="http://schemas.microsoft.com/office/drawing/2014/main" id="{04B50A98-6A94-6845-B2AF-0E608B122E5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71" name="Rectangle 24">
                <a:extLst>
                  <a:ext uri="{FF2B5EF4-FFF2-40B4-BE49-F238E27FC236}">
                    <a16:creationId xmlns:a16="http://schemas.microsoft.com/office/drawing/2014/main" id="{BCE565D0-22C1-2E47-ADDF-A42AB04FB6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2" name="Rectangle 25">
                <a:extLst>
                  <a:ext uri="{FF2B5EF4-FFF2-40B4-BE49-F238E27FC236}">
                    <a16:creationId xmlns:a16="http://schemas.microsoft.com/office/drawing/2014/main" id="{7031360E-60D8-3748-820B-120AFA81DD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6">
                <a:extLst>
                  <a:ext uri="{FF2B5EF4-FFF2-40B4-BE49-F238E27FC236}">
                    <a16:creationId xmlns:a16="http://schemas.microsoft.com/office/drawing/2014/main" id="{5E103C08-5827-934C-9FE6-DE811B5CBA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7">
                <a:extLst>
                  <a:ext uri="{FF2B5EF4-FFF2-40B4-BE49-F238E27FC236}">
                    <a16:creationId xmlns:a16="http://schemas.microsoft.com/office/drawing/2014/main" id="{51B2DE11-DBCC-F442-A2A8-08E9F5E75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28">
              <a:extLst>
                <a:ext uri="{FF2B5EF4-FFF2-40B4-BE49-F238E27FC236}">
                  <a16:creationId xmlns:a16="http://schemas.microsoft.com/office/drawing/2014/main" id="{BA4F0379-6F0F-1648-B5CB-024104F1D9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7" name="Rectangle 29">
                <a:extLst>
                  <a:ext uri="{FF2B5EF4-FFF2-40B4-BE49-F238E27FC236}">
                    <a16:creationId xmlns:a16="http://schemas.microsoft.com/office/drawing/2014/main" id="{52A1B2A2-CFB4-474D-98D0-AB03196757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8" name="Rectangle 30">
                <a:extLst>
                  <a:ext uri="{FF2B5EF4-FFF2-40B4-BE49-F238E27FC236}">
                    <a16:creationId xmlns:a16="http://schemas.microsoft.com/office/drawing/2014/main" id="{3811321C-E020-4C46-80FA-B6E6B3D232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31">
                <a:extLst>
                  <a:ext uri="{FF2B5EF4-FFF2-40B4-BE49-F238E27FC236}">
                    <a16:creationId xmlns:a16="http://schemas.microsoft.com/office/drawing/2014/main" id="{42CE6974-5699-B64E-8748-C7AA8B59A6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32">
                <a:extLst>
                  <a:ext uri="{FF2B5EF4-FFF2-40B4-BE49-F238E27FC236}">
                    <a16:creationId xmlns:a16="http://schemas.microsoft.com/office/drawing/2014/main" id="{CCDD0EC8-DEF3-D74F-A0CE-471C31C185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33">
              <a:extLst>
                <a:ext uri="{FF2B5EF4-FFF2-40B4-BE49-F238E27FC236}">
                  <a16:creationId xmlns:a16="http://schemas.microsoft.com/office/drawing/2014/main" id="{86D01087-413E-624D-80E9-CFAFB3275F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3" name="Rectangle 34">
                <a:extLst>
                  <a:ext uri="{FF2B5EF4-FFF2-40B4-BE49-F238E27FC236}">
                    <a16:creationId xmlns:a16="http://schemas.microsoft.com/office/drawing/2014/main" id="{752C8B9C-9D84-5845-BD1F-44013C8C64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4" name="Rectangle 35">
                <a:extLst>
                  <a:ext uri="{FF2B5EF4-FFF2-40B4-BE49-F238E27FC236}">
                    <a16:creationId xmlns:a16="http://schemas.microsoft.com/office/drawing/2014/main" id="{4EB35639-3259-C847-8C55-4E4D266ABB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6">
                <a:extLst>
                  <a:ext uri="{FF2B5EF4-FFF2-40B4-BE49-F238E27FC236}">
                    <a16:creationId xmlns:a16="http://schemas.microsoft.com/office/drawing/2014/main" id="{A11EF571-49DB-8249-99C5-89BC145C89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7">
                <a:extLst>
                  <a:ext uri="{FF2B5EF4-FFF2-40B4-BE49-F238E27FC236}">
                    <a16:creationId xmlns:a16="http://schemas.microsoft.com/office/drawing/2014/main" id="{3E8B53FC-E145-3F43-AFF8-EB48BC38C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38">
              <a:extLst>
                <a:ext uri="{FF2B5EF4-FFF2-40B4-BE49-F238E27FC236}">
                  <a16:creationId xmlns:a16="http://schemas.microsoft.com/office/drawing/2014/main" id="{E83DBCC2-696B-AD41-A7AF-7192CD834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9" name="Rectangle 39">
                <a:extLst>
                  <a:ext uri="{FF2B5EF4-FFF2-40B4-BE49-F238E27FC236}">
                    <a16:creationId xmlns:a16="http://schemas.microsoft.com/office/drawing/2014/main" id="{6A0F83C8-66F9-C646-AA29-C7361B3002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0" name="Rectangle 40">
                <a:extLst>
                  <a:ext uri="{FF2B5EF4-FFF2-40B4-BE49-F238E27FC236}">
                    <a16:creationId xmlns:a16="http://schemas.microsoft.com/office/drawing/2014/main" id="{E6045887-7F8F-F440-87E6-90112BBCAB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41">
                <a:extLst>
                  <a:ext uri="{FF2B5EF4-FFF2-40B4-BE49-F238E27FC236}">
                    <a16:creationId xmlns:a16="http://schemas.microsoft.com/office/drawing/2014/main" id="{FADBF25C-CD8A-344D-A2B6-9F694BE52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42">
                <a:extLst>
                  <a:ext uri="{FF2B5EF4-FFF2-40B4-BE49-F238E27FC236}">
                    <a16:creationId xmlns:a16="http://schemas.microsoft.com/office/drawing/2014/main" id="{5756FACE-B85A-BE48-89D3-72CDE423E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43">
              <a:extLst>
                <a:ext uri="{FF2B5EF4-FFF2-40B4-BE49-F238E27FC236}">
                  <a16:creationId xmlns:a16="http://schemas.microsoft.com/office/drawing/2014/main" id="{6E6546FA-A3AE-1445-B5F3-D3FDF9B38BA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5" name="Rectangle 44">
                <a:extLst>
                  <a:ext uri="{FF2B5EF4-FFF2-40B4-BE49-F238E27FC236}">
                    <a16:creationId xmlns:a16="http://schemas.microsoft.com/office/drawing/2014/main" id="{0213551D-0E39-714A-974C-324089C14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6" name="Rectangle 45">
                <a:extLst>
                  <a:ext uri="{FF2B5EF4-FFF2-40B4-BE49-F238E27FC236}">
                    <a16:creationId xmlns:a16="http://schemas.microsoft.com/office/drawing/2014/main" id="{38E6BB56-0E57-4D4C-B890-D407AD370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6">
                <a:extLst>
                  <a:ext uri="{FF2B5EF4-FFF2-40B4-BE49-F238E27FC236}">
                    <a16:creationId xmlns:a16="http://schemas.microsoft.com/office/drawing/2014/main" id="{016E85E5-8603-064F-9B53-45C9479EF1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7">
                <a:extLst>
                  <a:ext uri="{FF2B5EF4-FFF2-40B4-BE49-F238E27FC236}">
                    <a16:creationId xmlns:a16="http://schemas.microsoft.com/office/drawing/2014/main" id="{61979A07-7FC0-794E-902D-DE18D921B8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48">
              <a:extLst>
                <a:ext uri="{FF2B5EF4-FFF2-40B4-BE49-F238E27FC236}">
                  <a16:creationId xmlns:a16="http://schemas.microsoft.com/office/drawing/2014/main" id="{3F0325B4-35DD-E041-BA7F-B681242FA4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51" name="Rectangle 49">
                <a:extLst>
                  <a:ext uri="{FF2B5EF4-FFF2-40B4-BE49-F238E27FC236}">
                    <a16:creationId xmlns:a16="http://schemas.microsoft.com/office/drawing/2014/main" id="{160A308A-50A9-9C4C-AF71-79017E36F0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2" name="Rectangle 50">
                <a:extLst>
                  <a:ext uri="{FF2B5EF4-FFF2-40B4-BE49-F238E27FC236}">
                    <a16:creationId xmlns:a16="http://schemas.microsoft.com/office/drawing/2014/main" id="{97497718-5961-5446-9E28-15CA3A2138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51">
                <a:extLst>
                  <a:ext uri="{FF2B5EF4-FFF2-40B4-BE49-F238E27FC236}">
                    <a16:creationId xmlns:a16="http://schemas.microsoft.com/office/drawing/2014/main" id="{8375F904-41AE-8146-8E09-C35AB795A7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52">
                <a:extLst>
                  <a:ext uri="{FF2B5EF4-FFF2-40B4-BE49-F238E27FC236}">
                    <a16:creationId xmlns:a16="http://schemas.microsoft.com/office/drawing/2014/main" id="{A1D3B9B0-CDE9-5244-9364-3FE76EE1F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53">
              <a:extLst>
                <a:ext uri="{FF2B5EF4-FFF2-40B4-BE49-F238E27FC236}">
                  <a16:creationId xmlns:a16="http://schemas.microsoft.com/office/drawing/2014/main" id="{AF07594E-C433-FB4E-964B-FCB6E508F1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7" name="Rectangle 54">
                <a:extLst>
                  <a:ext uri="{FF2B5EF4-FFF2-40B4-BE49-F238E27FC236}">
                    <a16:creationId xmlns:a16="http://schemas.microsoft.com/office/drawing/2014/main" id="{472C57FE-7162-354F-8D2E-9F74E180F6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8" name="Rectangle 55">
                <a:extLst>
                  <a:ext uri="{FF2B5EF4-FFF2-40B4-BE49-F238E27FC236}">
                    <a16:creationId xmlns:a16="http://schemas.microsoft.com/office/drawing/2014/main" id="{8BB07287-2BF7-1B49-8591-59AFBCE1E1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6">
                <a:extLst>
                  <a:ext uri="{FF2B5EF4-FFF2-40B4-BE49-F238E27FC236}">
                    <a16:creationId xmlns:a16="http://schemas.microsoft.com/office/drawing/2014/main" id="{61C593D7-BCA8-E243-A350-D473367FC0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7">
                <a:extLst>
                  <a:ext uri="{FF2B5EF4-FFF2-40B4-BE49-F238E27FC236}">
                    <a16:creationId xmlns:a16="http://schemas.microsoft.com/office/drawing/2014/main" id="{96E2ACF3-8945-A846-9A76-24E4F1DE4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58">
              <a:extLst>
                <a:ext uri="{FF2B5EF4-FFF2-40B4-BE49-F238E27FC236}">
                  <a16:creationId xmlns:a16="http://schemas.microsoft.com/office/drawing/2014/main" id="{53F68A40-98FE-C049-8646-AF3B4B8F3F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3" name="Rectangle 59">
                <a:extLst>
                  <a:ext uri="{FF2B5EF4-FFF2-40B4-BE49-F238E27FC236}">
                    <a16:creationId xmlns:a16="http://schemas.microsoft.com/office/drawing/2014/main" id="{3BFBC783-6197-584C-9E4F-7F6798332A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4" name="Rectangle 60">
                <a:extLst>
                  <a:ext uri="{FF2B5EF4-FFF2-40B4-BE49-F238E27FC236}">
                    <a16:creationId xmlns:a16="http://schemas.microsoft.com/office/drawing/2014/main" id="{F328BC2C-2255-5149-9F7A-DC0F920F68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61">
                <a:extLst>
                  <a:ext uri="{FF2B5EF4-FFF2-40B4-BE49-F238E27FC236}">
                    <a16:creationId xmlns:a16="http://schemas.microsoft.com/office/drawing/2014/main" id="{AAB98B3A-E4B0-2D42-BAB5-43D7B746DD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62">
                <a:extLst>
                  <a:ext uri="{FF2B5EF4-FFF2-40B4-BE49-F238E27FC236}">
                    <a16:creationId xmlns:a16="http://schemas.microsoft.com/office/drawing/2014/main" id="{8D176379-BF63-7941-891A-34942201E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63">
              <a:extLst>
                <a:ext uri="{FF2B5EF4-FFF2-40B4-BE49-F238E27FC236}">
                  <a16:creationId xmlns:a16="http://schemas.microsoft.com/office/drawing/2014/main" id="{13D5D356-16D2-B246-A39E-2D07E1183D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9" name="Rectangle 64">
                <a:extLst>
                  <a:ext uri="{FF2B5EF4-FFF2-40B4-BE49-F238E27FC236}">
                    <a16:creationId xmlns:a16="http://schemas.microsoft.com/office/drawing/2014/main" id="{FECA42F8-FF45-2044-BDE7-C7DC7313FF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0" name="Rectangle 65">
                <a:extLst>
                  <a:ext uri="{FF2B5EF4-FFF2-40B4-BE49-F238E27FC236}">
                    <a16:creationId xmlns:a16="http://schemas.microsoft.com/office/drawing/2014/main" id="{876AF6DD-69F9-C045-A4F0-136C6B6FD9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6">
                <a:extLst>
                  <a:ext uri="{FF2B5EF4-FFF2-40B4-BE49-F238E27FC236}">
                    <a16:creationId xmlns:a16="http://schemas.microsoft.com/office/drawing/2014/main" id="{4F4D979B-6877-8B4F-A4FA-9E3CE00D7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7">
                <a:extLst>
                  <a:ext uri="{FF2B5EF4-FFF2-40B4-BE49-F238E27FC236}">
                    <a16:creationId xmlns:a16="http://schemas.microsoft.com/office/drawing/2014/main" id="{E43DD49F-0BC6-3747-A13F-DE3AA7A7B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4" name="Group 68">
              <a:extLst>
                <a:ext uri="{FF2B5EF4-FFF2-40B4-BE49-F238E27FC236}">
                  <a16:creationId xmlns:a16="http://schemas.microsoft.com/office/drawing/2014/main" id="{BB6E2340-8FC3-9F41-90FC-E9FA72BF8FA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5" name="Rectangle 69">
                <a:extLst>
                  <a:ext uri="{FF2B5EF4-FFF2-40B4-BE49-F238E27FC236}">
                    <a16:creationId xmlns:a16="http://schemas.microsoft.com/office/drawing/2014/main" id="{F263B7C8-E521-0E45-9A58-8DDA996B85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6" name="Rectangle 70">
                <a:extLst>
                  <a:ext uri="{FF2B5EF4-FFF2-40B4-BE49-F238E27FC236}">
                    <a16:creationId xmlns:a16="http://schemas.microsoft.com/office/drawing/2014/main" id="{A6737B0A-F864-984A-A19F-C3EC17AAFA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71">
                <a:extLst>
                  <a:ext uri="{FF2B5EF4-FFF2-40B4-BE49-F238E27FC236}">
                    <a16:creationId xmlns:a16="http://schemas.microsoft.com/office/drawing/2014/main" id="{E5B9BA48-ED89-8B49-AD44-240DFC5FF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72">
                <a:extLst>
                  <a:ext uri="{FF2B5EF4-FFF2-40B4-BE49-F238E27FC236}">
                    <a16:creationId xmlns:a16="http://schemas.microsoft.com/office/drawing/2014/main" id="{F26C55AE-82C0-774A-882B-C78331504E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5" name="Group 73">
              <a:extLst>
                <a:ext uri="{FF2B5EF4-FFF2-40B4-BE49-F238E27FC236}">
                  <a16:creationId xmlns:a16="http://schemas.microsoft.com/office/drawing/2014/main" id="{CCAFAE89-B656-4746-BC1E-D3C1280B5EB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31" name="Rectangle 74">
                <a:extLst>
                  <a:ext uri="{FF2B5EF4-FFF2-40B4-BE49-F238E27FC236}">
                    <a16:creationId xmlns:a16="http://schemas.microsoft.com/office/drawing/2014/main" id="{6D795F3C-0237-324F-80C3-9430CC4BF9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2" name="Rectangle 75">
                <a:extLst>
                  <a:ext uri="{FF2B5EF4-FFF2-40B4-BE49-F238E27FC236}">
                    <a16:creationId xmlns:a16="http://schemas.microsoft.com/office/drawing/2014/main" id="{9ADB2399-C60A-7A44-8C6F-E3590DEF50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6">
                <a:extLst>
                  <a:ext uri="{FF2B5EF4-FFF2-40B4-BE49-F238E27FC236}">
                    <a16:creationId xmlns:a16="http://schemas.microsoft.com/office/drawing/2014/main" id="{912018D6-5AF7-5943-B320-8F5D890808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7">
                <a:extLst>
                  <a:ext uri="{FF2B5EF4-FFF2-40B4-BE49-F238E27FC236}">
                    <a16:creationId xmlns:a16="http://schemas.microsoft.com/office/drawing/2014/main" id="{6EF094BD-5040-0B4A-B88D-E7F28A84D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6" name="Group 78">
              <a:extLst>
                <a:ext uri="{FF2B5EF4-FFF2-40B4-BE49-F238E27FC236}">
                  <a16:creationId xmlns:a16="http://schemas.microsoft.com/office/drawing/2014/main" id="{502C6170-7CB7-394C-BE52-E190A4301F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7" name="Rectangle 79">
                <a:extLst>
                  <a:ext uri="{FF2B5EF4-FFF2-40B4-BE49-F238E27FC236}">
                    <a16:creationId xmlns:a16="http://schemas.microsoft.com/office/drawing/2014/main" id="{47A3800C-B41D-234A-A87E-252E6E1FA0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8" name="Rectangle 80">
                <a:extLst>
                  <a:ext uri="{FF2B5EF4-FFF2-40B4-BE49-F238E27FC236}">
                    <a16:creationId xmlns:a16="http://schemas.microsoft.com/office/drawing/2014/main" id="{23322F17-4B9D-694B-B104-8990972D16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81">
                <a:extLst>
                  <a:ext uri="{FF2B5EF4-FFF2-40B4-BE49-F238E27FC236}">
                    <a16:creationId xmlns:a16="http://schemas.microsoft.com/office/drawing/2014/main" id="{9797F0C5-A026-3244-A76E-D6D13AD0BE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82">
                <a:extLst>
                  <a:ext uri="{FF2B5EF4-FFF2-40B4-BE49-F238E27FC236}">
                    <a16:creationId xmlns:a16="http://schemas.microsoft.com/office/drawing/2014/main" id="{97DCAD35-B13D-434B-8C71-4E7F9CB05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9" name="Rectangle 83">
            <a:extLst>
              <a:ext uri="{FF2B5EF4-FFF2-40B4-BE49-F238E27FC236}">
                <a16:creationId xmlns:a16="http://schemas.microsoft.com/office/drawing/2014/main" id="{DC6B5320-2274-E045-B8A8-8FE53CC3B6D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1339384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80" name="Rectangle 84">
            <a:extLst>
              <a:ext uri="{FF2B5EF4-FFF2-40B4-BE49-F238E27FC236}">
                <a16:creationId xmlns:a16="http://schemas.microsoft.com/office/drawing/2014/main" id="{BC896F73-AACB-B442-98B8-56AAA885038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5884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70" r:id="rId2"/>
    <p:sldLayoutId id="2147483947" r:id="rId3"/>
    <p:sldLayoutId id="2147483819" r:id="rId4"/>
    <p:sldLayoutId id="2147483820" r:id="rId5"/>
    <p:sldLayoutId id="2147483892" r:id="rId6"/>
    <p:sldLayoutId id="2147483824" r:id="rId7"/>
    <p:sldLayoutId id="2147483968" r:id="rId8"/>
    <p:sldLayoutId id="2147483969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365440" y="6413378"/>
            <a:ext cx="2845912" cy="366182"/>
          </a:xfrm>
          <a:prstGeom prst="rect">
            <a:avLst/>
          </a:prstGeom>
        </p:spPr>
        <p:txBody>
          <a:bodyPr vert="horz" lIns="121944" tIns="60972" rIns="121944" bIns="60972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1A5B2B23-E5F0-44D7-A9FF-4B8E82156B39}" type="datetimeFigureOut">
              <a:rPr lang="zh-CN" altLang="en-US" smtClean="0">
                <a:solidFill>
                  <a:prstClr val="black"/>
                </a:solidFill>
              </a:rPr>
              <a:pPr/>
              <a:t>2025/7/4</a:t>
            </a:fld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" name="Rectangle 86"/>
          <p:cNvSpPr>
            <a:spLocks noChangeArrowheads="1"/>
          </p:cNvSpPr>
          <p:nvPr userDrawn="1"/>
        </p:nvSpPr>
        <p:spPr bwMode="auto">
          <a:xfrm>
            <a:off x="9514255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4516A7C5-B605-6B44-A7BE-28ADB9219092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95495ED-F2F9-A345-AD2E-98BB16884A21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9" name="副标题 2">
            <a:extLst>
              <a:ext uri="{FF2B5EF4-FFF2-40B4-BE49-F238E27FC236}">
                <a16:creationId xmlns:a16="http://schemas.microsoft.com/office/drawing/2014/main" id="{9B5DC586-B9B6-944A-9389-8211B4B1FD1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60188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https://chenzomi12.github.io/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5BBC3D22-C8BD-6E40-9853-81A509B6306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32001" y="7768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35D8D64-3517-884F-A63A-6B170EC85CBD}"/>
              </a:ext>
            </a:extLst>
          </p:cNvPr>
          <p:cNvGrpSpPr/>
          <p:nvPr userDrawn="1"/>
        </p:nvGrpSpPr>
        <p:grpSpPr>
          <a:xfrm>
            <a:off x="12590924" y="3356218"/>
            <a:ext cx="1214711" cy="3499198"/>
            <a:chOff x="12438524" y="3358802"/>
            <a:chExt cx="1214711" cy="3499198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68E3478-8E25-0C41-BD64-C4CBF7CC9FC7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4" name="Group 18">
              <a:extLst>
                <a:ext uri="{FF2B5EF4-FFF2-40B4-BE49-F238E27FC236}">
                  <a16:creationId xmlns:a16="http://schemas.microsoft.com/office/drawing/2014/main" id="{99A42DA1-5B3C-B74E-A538-0FE12DEAAE2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5" name="Rectangle 19">
                <a:extLst>
                  <a:ext uri="{FF2B5EF4-FFF2-40B4-BE49-F238E27FC236}">
                    <a16:creationId xmlns:a16="http://schemas.microsoft.com/office/drawing/2014/main" id="{EAC6B2B5-38BF-D042-A46B-CDC1AC508F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6" name="Rectangle 20">
                <a:extLst>
                  <a:ext uri="{FF2B5EF4-FFF2-40B4-BE49-F238E27FC236}">
                    <a16:creationId xmlns:a16="http://schemas.microsoft.com/office/drawing/2014/main" id="{F9D1E726-1474-2649-B299-B3482A2F1F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7" name="Rectangle 21">
                <a:extLst>
                  <a:ext uri="{FF2B5EF4-FFF2-40B4-BE49-F238E27FC236}">
                    <a16:creationId xmlns:a16="http://schemas.microsoft.com/office/drawing/2014/main" id="{637D7899-2375-9A40-AE33-ADF2A47257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8" name="Rectangle 22">
                <a:extLst>
                  <a:ext uri="{FF2B5EF4-FFF2-40B4-BE49-F238E27FC236}">
                    <a16:creationId xmlns:a16="http://schemas.microsoft.com/office/drawing/2014/main" id="{5CF63C11-61F8-AD4E-BA74-564C0CB428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23">
              <a:extLst>
                <a:ext uri="{FF2B5EF4-FFF2-40B4-BE49-F238E27FC236}">
                  <a16:creationId xmlns:a16="http://schemas.microsoft.com/office/drawing/2014/main" id="{6C44727B-F11C-CF4F-9470-4376C255CC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71" name="Rectangle 24">
                <a:extLst>
                  <a:ext uri="{FF2B5EF4-FFF2-40B4-BE49-F238E27FC236}">
                    <a16:creationId xmlns:a16="http://schemas.microsoft.com/office/drawing/2014/main" id="{87D9D541-DBBF-204B-99C2-317D2560B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2" name="Rectangle 25">
                <a:extLst>
                  <a:ext uri="{FF2B5EF4-FFF2-40B4-BE49-F238E27FC236}">
                    <a16:creationId xmlns:a16="http://schemas.microsoft.com/office/drawing/2014/main" id="{7255439D-C16A-584B-8A71-64DEC7A13A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6">
                <a:extLst>
                  <a:ext uri="{FF2B5EF4-FFF2-40B4-BE49-F238E27FC236}">
                    <a16:creationId xmlns:a16="http://schemas.microsoft.com/office/drawing/2014/main" id="{851D12BE-779D-2248-A49C-B2A3E190C1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7">
                <a:extLst>
                  <a:ext uri="{FF2B5EF4-FFF2-40B4-BE49-F238E27FC236}">
                    <a16:creationId xmlns:a16="http://schemas.microsoft.com/office/drawing/2014/main" id="{E3E05B9C-6535-1145-A5FB-362B2D3C59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28">
              <a:extLst>
                <a:ext uri="{FF2B5EF4-FFF2-40B4-BE49-F238E27FC236}">
                  <a16:creationId xmlns:a16="http://schemas.microsoft.com/office/drawing/2014/main" id="{40AB3C45-D453-8445-A666-F4AB773FD2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7" name="Rectangle 29">
                <a:extLst>
                  <a:ext uri="{FF2B5EF4-FFF2-40B4-BE49-F238E27FC236}">
                    <a16:creationId xmlns:a16="http://schemas.microsoft.com/office/drawing/2014/main" id="{2BE8D4FD-647F-484A-BB3D-3A53BE127C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8" name="Rectangle 30">
                <a:extLst>
                  <a:ext uri="{FF2B5EF4-FFF2-40B4-BE49-F238E27FC236}">
                    <a16:creationId xmlns:a16="http://schemas.microsoft.com/office/drawing/2014/main" id="{98D950A1-D582-7D40-ACAD-024FDCD176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31">
                <a:extLst>
                  <a:ext uri="{FF2B5EF4-FFF2-40B4-BE49-F238E27FC236}">
                    <a16:creationId xmlns:a16="http://schemas.microsoft.com/office/drawing/2014/main" id="{477D579F-3EEC-D94E-9BE8-2749901AD7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32">
                <a:extLst>
                  <a:ext uri="{FF2B5EF4-FFF2-40B4-BE49-F238E27FC236}">
                    <a16:creationId xmlns:a16="http://schemas.microsoft.com/office/drawing/2014/main" id="{E9024426-6600-B444-9917-C935F8151D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33">
              <a:extLst>
                <a:ext uri="{FF2B5EF4-FFF2-40B4-BE49-F238E27FC236}">
                  <a16:creationId xmlns:a16="http://schemas.microsoft.com/office/drawing/2014/main" id="{6DDF88EC-F185-FC48-9C8B-64D35611CA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3" name="Rectangle 34">
                <a:extLst>
                  <a:ext uri="{FF2B5EF4-FFF2-40B4-BE49-F238E27FC236}">
                    <a16:creationId xmlns:a16="http://schemas.microsoft.com/office/drawing/2014/main" id="{389678E6-E69F-CB4D-A47C-84CC217B6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4" name="Rectangle 35">
                <a:extLst>
                  <a:ext uri="{FF2B5EF4-FFF2-40B4-BE49-F238E27FC236}">
                    <a16:creationId xmlns:a16="http://schemas.microsoft.com/office/drawing/2014/main" id="{0643F449-48E1-7447-BAEA-1D5F093D4E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6">
                <a:extLst>
                  <a:ext uri="{FF2B5EF4-FFF2-40B4-BE49-F238E27FC236}">
                    <a16:creationId xmlns:a16="http://schemas.microsoft.com/office/drawing/2014/main" id="{4B468376-C520-154C-AC89-55E375AB1A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7">
                <a:extLst>
                  <a:ext uri="{FF2B5EF4-FFF2-40B4-BE49-F238E27FC236}">
                    <a16:creationId xmlns:a16="http://schemas.microsoft.com/office/drawing/2014/main" id="{1CB5AA30-0ADA-A349-A715-C82F12502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38">
              <a:extLst>
                <a:ext uri="{FF2B5EF4-FFF2-40B4-BE49-F238E27FC236}">
                  <a16:creationId xmlns:a16="http://schemas.microsoft.com/office/drawing/2014/main" id="{F2485F85-A439-F243-A409-617485D046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9" name="Rectangle 39">
                <a:extLst>
                  <a:ext uri="{FF2B5EF4-FFF2-40B4-BE49-F238E27FC236}">
                    <a16:creationId xmlns:a16="http://schemas.microsoft.com/office/drawing/2014/main" id="{4BECDF48-4AE9-F94C-882E-CE5B445C92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0" name="Rectangle 40">
                <a:extLst>
                  <a:ext uri="{FF2B5EF4-FFF2-40B4-BE49-F238E27FC236}">
                    <a16:creationId xmlns:a16="http://schemas.microsoft.com/office/drawing/2014/main" id="{04A87568-2F86-3C45-B686-C972508EB7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41">
                <a:extLst>
                  <a:ext uri="{FF2B5EF4-FFF2-40B4-BE49-F238E27FC236}">
                    <a16:creationId xmlns:a16="http://schemas.microsoft.com/office/drawing/2014/main" id="{FAFABB8C-8CD0-9C41-84FA-F73A526CF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42">
                <a:extLst>
                  <a:ext uri="{FF2B5EF4-FFF2-40B4-BE49-F238E27FC236}">
                    <a16:creationId xmlns:a16="http://schemas.microsoft.com/office/drawing/2014/main" id="{BFC0E70D-422D-F347-8E12-5B62F6EA7B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43">
              <a:extLst>
                <a:ext uri="{FF2B5EF4-FFF2-40B4-BE49-F238E27FC236}">
                  <a16:creationId xmlns:a16="http://schemas.microsoft.com/office/drawing/2014/main" id="{626CB16A-C156-0A41-AE7F-15D3D11786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5" name="Rectangle 44">
                <a:extLst>
                  <a:ext uri="{FF2B5EF4-FFF2-40B4-BE49-F238E27FC236}">
                    <a16:creationId xmlns:a16="http://schemas.microsoft.com/office/drawing/2014/main" id="{F452AD4A-D9DB-6444-A6BE-EF26185799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6" name="Rectangle 45">
                <a:extLst>
                  <a:ext uri="{FF2B5EF4-FFF2-40B4-BE49-F238E27FC236}">
                    <a16:creationId xmlns:a16="http://schemas.microsoft.com/office/drawing/2014/main" id="{F3770997-588A-094B-B497-0102B22327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6">
                <a:extLst>
                  <a:ext uri="{FF2B5EF4-FFF2-40B4-BE49-F238E27FC236}">
                    <a16:creationId xmlns:a16="http://schemas.microsoft.com/office/drawing/2014/main" id="{B03F1CF5-E133-D247-A1CE-1CFCEC83E8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7">
                <a:extLst>
                  <a:ext uri="{FF2B5EF4-FFF2-40B4-BE49-F238E27FC236}">
                    <a16:creationId xmlns:a16="http://schemas.microsoft.com/office/drawing/2014/main" id="{60CDEEAF-577F-3C49-A82A-82596D84BE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48">
              <a:extLst>
                <a:ext uri="{FF2B5EF4-FFF2-40B4-BE49-F238E27FC236}">
                  <a16:creationId xmlns:a16="http://schemas.microsoft.com/office/drawing/2014/main" id="{6603BD30-8AE9-7245-853C-33F5F4A0E2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51" name="Rectangle 49">
                <a:extLst>
                  <a:ext uri="{FF2B5EF4-FFF2-40B4-BE49-F238E27FC236}">
                    <a16:creationId xmlns:a16="http://schemas.microsoft.com/office/drawing/2014/main" id="{3A0A4AC8-171B-3E49-A644-F47B5969E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2" name="Rectangle 50">
                <a:extLst>
                  <a:ext uri="{FF2B5EF4-FFF2-40B4-BE49-F238E27FC236}">
                    <a16:creationId xmlns:a16="http://schemas.microsoft.com/office/drawing/2014/main" id="{1B268DC4-FD2C-D141-BBA4-3BE35F658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51">
                <a:extLst>
                  <a:ext uri="{FF2B5EF4-FFF2-40B4-BE49-F238E27FC236}">
                    <a16:creationId xmlns:a16="http://schemas.microsoft.com/office/drawing/2014/main" id="{07980EB2-A6E5-594E-9970-70D98AD88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52">
                <a:extLst>
                  <a:ext uri="{FF2B5EF4-FFF2-40B4-BE49-F238E27FC236}">
                    <a16:creationId xmlns:a16="http://schemas.microsoft.com/office/drawing/2014/main" id="{1BE35F9F-DB1B-2043-9520-4EF858CC6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53">
              <a:extLst>
                <a:ext uri="{FF2B5EF4-FFF2-40B4-BE49-F238E27FC236}">
                  <a16:creationId xmlns:a16="http://schemas.microsoft.com/office/drawing/2014/main" id="{4823545C-798A-6542-BB3C-C0BF810FA0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7" name="Rectangle 54">
                <a:extLst>
                  <a:ext uri="{FF2B5EF4-FFF2-40B4-BE49-F238E27FC236}">
                    <a16:creationId xmlns:a16="http://schemas.microsoft.com/office/drawing/2014/main" id="{290EEB78-501D-6449-BDE5-919C25BC72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8" name="Rectangle 55">
                <a:extLst>
                  <a:ext uri="{FF2B5EF4-FFF2-40B4-BE49-F238E27FC236}">
                    <a16:creationId xmlns:a16="http://schemas.microsoft.com/office/drawing/2014/main" id="{BA89D749-719F-0443-BA3E-46E583480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6">
                <a:extLst>
                  <a:ext uri="{FF2B5EF4-FFF2-40B4-BE49-F238E27FC236}">
                    <a16:creationId xmlns:a16="http://schemas.microsoft.com/office/drawing/2014/main" id="{35E598F0-CA20-B14D-83D1-9E589F45DF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7">
                <a:extLst>
                  <a:ext uri="{FF2B5EF4-FFF2-40B4-BE49-F238E27FC236}">
                    <a16:creationId xmlns:a16="http://schemas.microsoft.com/office/drawing/2014/main" id="{77F1BE84-112F-894B-ADCE-96902DB88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58">
              <a:extLst>
                <a:ext uri="{FF2B5EF4-FFF2-40B4-BE49-F238E27FC236}">
                  <a16:creationId xmlns:a16="http://schemas.microsoft.com/office/drawing/2014/main" id="{66DC0D8F-F34A-6A4C-B199-F262329211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3" name="Rectangle 59">
                <a:extLst>
                  <a:ext uri="{FF2B5EF4-FFF2-40B4-BE49-F238E27FC236}">
                    <a16:creationId xmlns:a16="http://schemas.microsoft.com/office/drawing/2014/main" id="{CEFF4B89-757A-734B-9E48-EDBF09A15F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4" name="Rectangle 60">
                <a:extLst>
                  <a:ext uri="{FF2B5EF4-FFF2-40B4-BE49-F238E27FC236}">
                    <a16:creationId xmlns:a16="http://schemas.microsoft.com/office/drawing/2014/main" id="{A86470B6-3FF2-BB43-A0FF-2468349284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61">
                <a:extLst>
                  <a:ext uri="{FF2B5EF4-FFF2-40B4-BE49-F238E27FC236}">
                    <a16:creationId xmlns:a16="http://schemas.microsoft.com/office/drawing/2014/main" id="{78065FA0-C09E-F946-BD70-9BD0F6651D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62">
                <a:extLst>
                  <a:ext uri="{FF2B5EF4-FFF2-40B4-BE49-F238E27FC236}">
                    <a16:creationId xmlns:a16="http://schemas.microsoft.com/office/drawing/2014/main" id="{5A4E9EBA-3AA7-C844-8A86-D54CBFA09A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63">
              <a:extLst>
                <a:ext uri="{FF2B5EF4-FFF2-40B4-BE49-F238E27FC236}">
                  <a16:creationId xmlns:a16="http://schemas.microsoft.com/office/drawing/2014/main" id="{53BD6958-0F63-EC42-9B25-255D536CB4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9" name="Rectangle 64">
                <a:extLst>
                  <a:ext uri="{FF2B5EF4-FFF2-40B4-BE49-F238E27FC236}">
                    <a16:creationId xmlns:a16="http://schemas.microsoft.com/office/drawing/2014/main" id="{014E0DB4-2157-1741-8B3C-4D60FE00F2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0" name="Rectangle 65">
                <a:extLst>
                  <a:ext uri="{FF2B5EF4-FFF2-40B4-BE49-F238E27FC236}">
                    <a16:creationId xmlns:a16="http://schemas.microsoft.com/office/drawing/2014/main" id="{F2134725-6CDE-8E44-B6FE-84B4170796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6">
                <a:extLst>
                  <a:ext uri="{FF2B5EF4-FFF2-40B4-BE49-F238E27FC236}">
                    <a16:creationId xmlns:a16="http://schemas.microsoft.com/office/drawing/2014/main" id="{7B152D95-53AB-1446-8963-4F690D0B4D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7">
                <a:extLst>
                  <a:ext uri="{FF2B5EF4-FFF2-40B4-BE49-F238E27FC236}">
                    <a16:creationId xmlns:a16="http://schemas.microsoft.com/office/drawing/2014/main" id="{501AC583-7D2F-4E47-805E-A70E2CF2C7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4" name="Group 68">
              <a:extLst>
                <a:ext uri="{FF2B5EF4-FFF2-40B4-BE49-F238E27FC236}">
                  <a16:creationId xmlns:a16="http://schemas.microsoft.com/office/drawing/2014/main" id="{D5FD12C7-5303-CE46-863E-E4BA220910A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5" name="Rectangle 69">
                <a:extLst>
                  <a:ext uri="{FF2B5EF4-FFF2-40B4-BE49-F238E27FC236}">
                    <a16:creationId xmlns:a16="http://schemas.microsoft.com/office/drawing/2014/main" id="{752B8E1E-F1FA-6246-B1E2-9C6A76F473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6" name="Rectangle 70">
                <a:extLst>
                  <a:ext uri="{FF2B5EF4-FFF2-40B4-BE49-F238E27FC236}">
                    <a16:creationId xmlns:a16="http://schemas.microsoft.com/office/drawing/2014/main" id="{104731CA-2266-3A44-9795-1845012CD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71">
                <a:extLst>
                  <a:ext uri="{FF2B5EF4-FFF2-40B4-BE49-F238E27FC236}">
                    <a16:creationId xmlns:a16="http://schemas.microsoft.com/office/drawing/2014/main" id="{E848CB10-70CB-CF43-90F7-F595FCB7B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72">
                <a:extLst>
                  <a:ext uri="{FF2B5EF4-FFF2-40B4-BE49-F238E27FC236}">
                    <a16:creationId xmlns:a16="http://schemas.microsoft.com/office/drawing/2014/main" id="{6645FE51-27F5-B248-BE72-49BDC5BB5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5" name="Group 73">
              <a:extLst>
                <a:ext uri="{FF2B5EF4-FFF2-40B4-BE49-F238E27FC236}">
                  <a16:creationId xmlns:a16="http://schemas.microsoft.com/office/drawing/2014/main" id="{C4AF28F0-D2D6-F14D-B230-C6C34D6722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31" name="Rectangle 74">
                <a:extLst>
                  <a:ext uri="{FF2B5EF4-FFF2-40B4-BE49-F238E27FC236}">
                    <a16:creationId xmlns:a16="http://schemas.microsoft.com/office/drawing/2014/main" id="{56498193-3B70-7347-8991-3903693076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2" name="Rectangle 75">
                <a:extLst>
                  <a:ext uri="{FF2B5EF4-FFF2-40B4-BE49-F238E27FC236}">
                    <a16:creationId xmlns:a16="http://schemas.microsoft.com/office/drawing/2014/main" id="{78FD35E8-09A6-714A-BAF7-F9832E0760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6">
                <a:extLst>
                  <a:ext uri="{FF2B5EF4-FFF2-40B4-BE49-F238E27FC236}">
                    <a16:creationId xmlns:a16="http://schemas.microsoft.com/office/drawing/2014/main" id="{4CE4DCF4-6042-C841-9228-FAD129DAC1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7">
                <a:extLst>
                  <a:ext uri="{FF2B5EF4-FFF2-40B4-BE49-F238E27FC236}">
                    <a16:creationId xmlns:a16="http://schemas.microsoft.com/office/drawing/2014/main" id="{43CB7E77-D2AD-B949-96C6-A0EE7618C9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6" name="Group 78">
              <a:extLst>
                <a:ext uri="{FF2B5EF4-FFF2-40B4-BE49-F238E27FC236}">
                  <a16:creationId xmlns:a16="http://schemas.microsoft.com/office/drawing/2014/main" id="{8171FCA2-A2FC-5148-BE04-F1B1D55748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7" name="Rectangle 79">
                <a:extLst>
                  <a:ext uri="{FF2B5EF4-FFF2-40B4-BE49-F238E27FC236}">
                    <a16:creationId xmlns:a16="http://schemas.microsoft.com/office/drawing/2014/main" id="{BDFE6B5E-28A5-1841-9B7A-60D3BFEADB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8" name="Rectangle 80">
                <a:extLst>
                  <a:ext uri="{FF2B5EF4-FFF2-40B4-BE49-F238E27FC236}">
                    <a16:creationId xmlns:a16="http://schemas.microsoft.com/office/drawing/2014/main" id="{8B212038-05CE-D340-81F3-4748634856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81">
                <a:extLst>
                  <a:ext uri="{FF2B5EF4-FFF2-40B4-BE49-F238E27FC236}">
                    <a16:creationId xmlns:a16="http://schemas.microsoft.com/office/drawing/2014/main" id="{C439AEEB-9DFA-9640-8B30-6322301EF4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82">
                <a:extLst>
                  <a:ext uri="{FF2B5EF4-FFF2-40B4-BE49-F238E27FC236}">
                    <a16:creationId xmlns:a16="http://schemas.microsoft.com/office/drawing/2014/main" id="{AD11A216-A03A-C042-A782-43EC94D9FB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9" name="Rectangle 83">
            <a:extLst>
              <a:ext uri="{FF2B5EF4-FFF2-40B4-BE49-F238E27FC236}">
                <a16:creationId xmlns:a16="http://schemas.microsoft.com/office/drawing/2014/main" id="{3D0F0BF1-B66F-6949-972A-F9A73844087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1339384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80" name="Rectangle 84">
            <a:extLst>
              <a:ext uri="{FF2B5EF4-FFF2-40B4-BE49-F238E27FC236}">
                <a16:creationId xmlns:a16="http://schemas.microsoft.com/office/drawing/2014/main" id="{16D311E9-0B5E-5149-BD0E-7C502CD6B26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5884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327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63" r:id="rId2"/>
    <p:sldLayoutId id="2147483964" r:id="rId3"/>
    <p:sldLayoutId id="2147483975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699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23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19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15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832E328A-0E7B-D747-843C-A7F1DB0AF41E}"/>
              </a:ext>
            </a:extLst>
          </p:cNvPr>
          <p:cNvSpPr/>
          <p:nvPr userDrawn="1"/>
        </p:nvSpPr>
        <p:spPr bwMode="auto">
          <a:xfrm>
            <a:off x="-11430" y="4558094"/>
            <a:ext cx="12230643" cy="2842586"/>
          </a:xfrm>
          <a:prstGeom prst="rect">
            <a:avLst/>
          </a:prstGeom>
          <a:blipFill dpi="0" rotWithShape="1">
            <a:blip r:embed="rId11" cstate="print">
              <a:alphaModFix amt="17000"/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8" name="Rectangle 86">
            <a:extLst>
              <a:ext uri="{FF2B5EF4-FFF2-40B4-BE49-F238E27FC236}">
                <a16:creationId xmlns:a16="http://schemas.microsoft.com/office/drawing/2014/main" id="{596E891C-ADFE-FE42-86C8-8EDC78CF67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60570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8A3F60EC-F50D-F64E-B345-0B2C9F4821B7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6F034E5-6103-534F-B0F4-B7D7DF211DA4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15" name="副标题 2">
            <a:extLst>
              <a:ext uri="{FF2B5EF4-FFF2-40B4-BE49-F238E27FC236}">
                <a16:creationId xmlns:a16="http://schemas.microsoft.com/office/drawing/2014/main" id="{4B07DACC-B4E5-4B4D-86E1-34D39B2A3680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9" name="Rectangle 15">
            <a:extLst>
              <a:ext uri="{FF2B5EF4-FFF2-40B4-BE49-F238E27FC236}">
                <a16:creationId xmlns:a16="http://schemas.microsoft.com/office/drawing/2014/main" id="{6421E41E-25FE-4842-8798-88978F11F5F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32001" y="7768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E031BE5-8FC5-7145-92DF-7B0C7111594E}"/>
              </a:ext>
            </a:extLst>
          </p:cNvPr>
          <p:cNvGrpSpPr/>
          <p:nvPr userDrawn="1"/>
        </p:nvGrpSpPr>
        <p:grpSpPr>
          <a:xfrm>
            <a:off x="12590924" y="3356218"/>
            <a:ext cx="1214711" cy="3499198"/>
            <a:chOff x="12438524" y="3358802"/>
            <a:chExt cx="1214711" cy="349919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AF3EEB2-690A-0745-AA9E-6880897ACCE4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3" name="Group 18">
              <a:extLst>
                <a:ext uri="{FF2B5EF4-FFF2-40B4-BE49-F238E27FC236}">
                  <a16:creationId xmlns:a16="http://schemas.microsoft.com/office/drawing/2014/main" id="{651A2F6B-2323-9E47-A1B5-6F528B4EC2E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6" name="Rectangle 19">
                <a:extLst>
                  <a:ext uri="{FF2B5EF4-FFF2-40B4-BE49-F238E27FC236}">
                    <a16:creationId xmlns:a16="http://schemas.microsoft.com/office/drawing/2014/main" id="{329E116C-E314-7C4D-B69B-534AAF19B1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7" name="Rectangle 20">
                <a:extLst>
                  <a:ext uri="{FF2B5EF4-FFF2-40B4-BE49-F238E27FC236}">
                    <a16:creationId xmlns:a16="http://schemas.microsoft.com/office/drawing/2014/main" id="{5E013300-C8F6-A64C-9177-2FD3EEC407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8" name="Rectangle 21">
                <a:extLst>
                  <a:ext uri="{FF2B5EF4-FFF2-40B4-BE49-F238E27FC236}">
                    <a16:creationId xmlns:a16="http://schemas.microsoft.com/office/drawing/2014/main" id="{DA276392-0EF8-8A4A-9769-D8C57C1A83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9" name="Rectangle 22">
                <a:extLst>
                  <a:ext uri="{FF2B5EF4-FFF2-40B4-BE49-F238E27FC236}">
                    <a16:creationId xmlns:a16="http://schemas.microsoft.com/office/drawing/2014/main" id="{7645DF87-1C9A-D343-A427-BEFD81B975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23">
              <a:extLst>
                <a:ext uri="{FF2B5EF4-FFF2-40B4-BE49-F238E27FC236}">
                  <a16:creationId xmlns:a16="http://schemas.microsoft.com/office/drawing/2014/main" id="{9B4C204D-61ED-1346-AB9B-F842BF6CEA1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72" name="Rectangle 24">
                <a:extLst>
                  <a:ext uri="{FF2B5EF4-FFF2-40B4-BE49-F238E27FC236}">
                    <a16:creationId xmlns:a16="http://schemas.microsoft.com/office/drawing/2014/main" id="{1F41706A-0119-5A41-AE42-359C91A5CD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5">
                <a:extLst>
                  <a:ext uri="{FF2B5EF4-FFF2-40B4-BE49-F238E27FC236}">
                    <a16:creationId xmlns:a16="http://schemas.microsoft.com/office/drawing/2014/main" id="{BAE5CBA0-BF5C-104C-B996-7544AB03D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6">
                <a:extLst>
                  <a:ext uri="{FF2B5EF4-FFF2-40B4-BE49-F238E27FC236}">
                    <a16:creationId xmlns:a16="http://schemas.microsoft.com/office/drawing/2014/main" id="{153A51EE-CA5D-A343-BC88-FBDF07E52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7">
                <a:extLst>
                  <a:ext uri="{FF2B5EF4-FFF2-40B4-BE49-F238E27FC236}">
                    <a16:creationId xmlns:a16="http://schemas.microsoft.com/office/drawing/2014/main" id="{6009F35B-8A5A-874A-9454-8DA7D8E84D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28">
              <a:extLst>
                <a:ext uri="{FF2B5EF4-FFF2-40B4-BE49-F238E27FC236}">
                  <a16:creationId xmlns:a16="http://schemas.microsoft.com/office/drawing/2014/main" id="{0FF7F59F-DB24-7D49-B4E9-2459E20AFE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8" name="Rectangle 29">
                <a:extLst>
                  <a:ext uri="{FF2B5EF4-FFF2-40B4-BE49-F238E27FC236}">
                    <a16:creationId xmlns:a16="http://schemas.microsoft.com/office/drawing/2014/main" id="{2B7FD974-44B9-BC4E-9D36-7C95F4D81E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30">
                <a:extLst>
                  <a:ext uri="{FF2B5EF4-FFF2-40B4-BE49-F238E27FC236}">
                    <a16:creationId xmlns:a16="http://schemas.microsoft.com/office/drawing/2014/main" id="{B5ED5DA0-089E-844A-895F-35B28D14A5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31">
                <a:extLst>
                  <a:ext uri="{FF2B5EF4-FFF2-40B4-BE49-F238E27FC236}">
                    <a16:creationId xmlns:a16="http://schemas.microsoft.com/office/drawing/2014/main" id="{F634482F-719D-3042-B8C5-7E4001ABA3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32">
                <a:extLst>
                  <a:ext uri="{FF2B5EF4-FFF2-40B4-BE49-F238E27FC236}">
                    <a16:creationId xmlns:a16="http://schemas.microsoft.com/office/drawing/2014/main" id="{B7900C1B-6D11-704E-AB8A-31257319DD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33">
              <a:extLst>
                <a:ext uri="{FF2B5EF4-FFF2-40B4-BE49-F238E27FC236}">
                  <a16:creationId xmlns:a16="http://schemas.microsoft.com/office/drawing/2014/main" id="{EEDC3C82-7C9F-5746-A257-9932D90A187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4" name="Rectangle 34">
                <a:extLst>
                  <a:ext uri="{FF2B5EF4-FFF2-40B4-BE49-F238E27FC236}">
                    <a16:creationId xmlns:a16="http://schemas.microsoft.com/office/drawing/2014/main" id="{F7CD4BEC-2720-A647-AEB9-ED04C06634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5">
                <a:extLst>
                  <a:ext uri="{FF2B5EF4-FFF2-40B4-BE49-F238E27FC236}">
                    <a16:creationId xmlns:a16="http://schemas.microsoft.com/office/drawing/2014/main" id="{69B045C0-8237-9449-9EB4-7F42C34866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6">
                <a:extLst>
                  <a:ext uri="{FF2B5EF4-FFF2-40B4-BE49-F238E27FC236}">
                    <a16:creationId xmlns:a16="http://schemas.microsoft.com/office/drawing/2014/main" id="{E608577C-A8CC-A14F-BFA2-B11F1D26D5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7">
                <a:extLst>
                  <a:ext uri="{FF2B5EF4-FFF2-40B4-BE49-F238E27FC236}">
                    <a16:creationId xmlns:a16="http://schemas.microsoft.com/office/drawing/2014/main" id="{16D4E0D4-D9F6-E14F-AF14-BF7242EAE6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38">
              <a:extLst>
                <a:ext uri="{FF2B5EF4-FFF2-40B4-BE49-F238E27FC236}">
                  <a16:creationId xmlns:a16="http://schemas.microsoft.com/office/drawing/2014/main" id="{9EF3452F-F6B3-CE43-93F4-B1847DCE8E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60" name="Rectangle 39">
                <a:extLst>
                  <a:ext uri="{FF2B5EF4-FFF2-40B4-BE49-F238E27FC236}">
                    <a16:creationId xmlns:a16="http://schemas.microsoft.com/office/drawing/2014/main" id="{CEEFCCFB-3EF0-E54B-82F7-46CE8359FB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40">
                <a:extLst>
                  <a:ext uri="{FF2B5EF4-FFF2-40B4-BE49-F238E27FC236}">
                    <a16:creationId xmlns:a16="http://schemas.microsoft.com/office/drawing/2014/main" id="{98ECFF64-F8B5-A341-8D1F-15088FED09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41">
                <a:extLst>
                  <a:ext uri="{FF2B5EF4-FFF2-40B4-BE49-F238E27FC236}">
                    <a16:creationId xmlns:a16="http://schemas.microsoft.com/office/drawing/2014/main" id="{684278DE-BC74-B74C-A7A2-8D5B35874D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42">
                <a:extLst>
                  <a:ext uri="{FF2B5EF4-FFF2-40B4-BE49-F238E27FC236}">
                    <a16:creationId xmlns:a16="http://schemas.microsoft.com/office/drawing/2014/main" id="{CE782781-907B-F64E-AD13-43EC9097A2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43">
              <a:extLst>
                <a:ext uri="{FF2B5EF4-FFF2-40B4-BE49-F238E27FC236}">
                  <a16:creationId xmlns:a16="http://schemas.microsoft.com/office/drawing/2014/main" id="{130BD659-CF8A-2C43-AA67-EC6C97D869F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6" name="Rectangle 44">
                <a:extLst>
                  <a:ext uri="{FF2B5EF4-FFF2-40B4-BE49-F238E27FC236}">
                    <a16:creationId xmlns:a16="http://schemas.microsoft.com/office/drawing/2014/main" id="{867BCAD4-F2F9-2B40-A39A-CF535E15E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5">
                <a:extLst>
                  <a:ext uri="{FF2B5EF4-FFF2-40B4-BE49-F238E27FC236}">
                    <a16:creationId xmlns:a16="http://schemas.microsoft.com/office/drawing/2014/main" id="{77CEFCE4-7823-AC45-AE9B-F883362E48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6">
                <a:extLst>
                  <a:ext uri="{FF2B5EF4-FFF2-40B4-BE49-F238E27FC236}">
                    <a16:creationId xmlns:a16="http://schemas.microsoft.com/office/drawing/2014/main" id="{319A2E8D-6A85-2D49-A823-4E2B258E84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7">
                <a:extLst>
                  <a:ext uri="{FF2B5EF4-FFF2-40B4-BE49-F238E27FC236}">
                    <a16:creationId xmlns:a16="http://schemas.microsoft.com/office/drawing/2014/main" id="{E9AB8895-1DFB-974D-B63E-08B85C61EB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48">
              <a:extLst>
                <a:ext uri="{FF2B5EF4-FFF2-40B4-BE49-F238E27FC236}">
                  <a16:creationId xmlns:a16="http://schemas.microsoft.com/office/drawing/2014/main" id="{49B8DB57-56C1-794F-A5E5-F5F0527FAA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52" name="Rectangle 49">
                <a:extLst>
                  <a:ext uri="{FF2B5EF4-FFF2-40B4-BE49-F238E27FC236}">
                    <a16:creationId xmlns:a16="http://schemas.microsoft.com/office/drawing/2014/main" id="{1BD89A97-8A2F-404C-8F3E-81ECC302FC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50">
                <a:extLst>
                  <a:ext uri="{FF2B5EF4-FFF2-40B4-BE49-F238E27FC236}">
                    <a16:creationId xmlns:a16="http://schemas.microsoft.com/office/drawing/2014/main" id="{84C39EB1-6617-7841-AA45-E1766D8865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51">
                <a:extLst>
                  <a:ext uri="{FF2B5EF4-FFF2-40B4-BE49-F238E27FC236}">
                    <a16:creationId xmlns:a16="http://schemas.microsoft.com/office/drawing/2014/main" id="{979D9CA4-4926-554E-BF25-24D48AEB8B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52">
                <a:extLst>
                  <a:ext uri="{FF2B5EF4-FFF2-40B4-BE49-F238E27FC236}">
                    <a16:creationId xmlns:a16="http://schemas.microsoft.com/office/drawing/2014/main" id="{16B046C4-0657-5D44-895A-31C4991843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53">
              <a:extLst>
                <a:ext uri="{FF2B5EF4-FFF2-40B4-BE49-F238E27FC236}">
                  <a16:creationId xmlns:a16="http://schemas.microsoft.com/office/drawing/2014/main" id="{9CDA7577-E022-3D4D-8D9C-3B0E0780B6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8" name="Rectangle 54">
                <a:extLst>
                  <a:ext uri="{FF2B5EF4-FFF2-40B4-BE49-F238E27FC236}">
                    <a16:creationId xmlns:a16="http://schemas.microsoft.com/office/drawing/2014/main" id="{1B99CAD1-03BC-654B-993D-387C87379C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5">
                <a:extLst>
                  <a:ext uri="{FF2B5EF4-FFF2-40B4-BE49-F238E27FC236}">
                    <a16:creationId xmlns:a16="http://schemas.microsoft.com/office/drawing/2014/main" id="{40A32DB2-38B9-5241-94FD-34834E8CD0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6">
                <a:extLst>
                  <a:ext uri="{FF2B5EF4-FFF2-40B4-BE49-F238E27FC236}">
                    <a16:creationId xmlns:a16="http://schemas.microsoft.com/office/drawing/2014/main" id="{99FE8405-6072-4447-8027-552BAAC579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7">
                <a:extLst>
                  <a:ext uri="{FF2B5EF4-FFF2-40B4-BE49-F238E27FC236}">
                    <a16:creationId xmlns:a16="http://schemas.microsoft.com/office/drawing/2014/main" id="{6DDE16A6-6055-794F-B9EE-FE994A414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58">
              <a:extLst>
                <a:ext uri="{FF2B5EF4-FFF2-40B4-BE49-F238E27FC236}">
                  <a16:creationId xmlns:a16="http://schemas.microsoft.com/office/drawing/2014/main" id="{A3A1AC52-7477-B043-875E-FC510A837C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4" name="Rectangle 59">
                <a:extLst>
                  <a:ext uri="{FF2B5EF4-FFF2-40B4-BE49-F238E27FC236}">
                    <a16:creationId xmlns:a16="http://schemas.microsoft.com/office/drawing/2014/main" id="{8C6AADD4-69AE-B94D-BE4D-6A3DB4C1D5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60">
                <a:extLst>
                  <a:ext uri="{FF2B5EF4-FFF2-40B4-BE49-F238E27FC236}">
                    <a16:creationId xmlns:a16="http://schemas.microsoft.com/office/drawing/2014/main" id="{A726E8E1-4B3B-3541-B40F-E30D62E72E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61">
                <a:extLst>
                  <a:ext uri="{FF2B5EF4-FFF2-40B4-BE49-F238E27FC236}">
                    <a16:creationId xmlns:a16="http://schemas.microsoft.com/office/drawing/2014/main" id="{0D71BAAA-577C-7D4D-98C5-F55983152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62">
                <a:extLst>
                  <a:ext uri="{FF2B5EF4-FFF2-40B4-BE49-F238E27FC236}">
                    <a16:creationId xmlns:a16="http://schemas.microsoft.com/office/drawing/2014/main" id="{6BB93B2C-A57E-E346-9827-3E7BB976D8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4" name="Group 63">
              <a:extLst>
                <a:ext uri="{FF2B5EF4-FFF2-40B4-BE49-F238E27FC236}">
                  <a16:creationId xmlns:a16="http://schemas.microsoft.com/office/drawing/2014/main" id="{120B39A1-950F-C947-8774-D9A3CBDFFC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40" name="Rectangle 64">
                <a:extLst>
                  <a:ext uri="{FF2B5EF4-FFF2-40B4-BE49-F238E27FC236}">
                    <a16:creationId xmlns:a16="http://schemas.microsoft.com/office/drawing/2014/main" id="{D2ECDBFC-2EF3-824C-8DEC-055491C5FB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5">
                <a:extLst>
                  <a:ext uri="{FF2B5EF4-FFF2-40B4-BE49-F238E27FC236}">
                    <a16:creationId xmlns:a16="http://schemas.microsoft.com/office/drawing/2014/main" id="{F9B98C56-208B-7D44-B56C-015E000C9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6">
                <a:extLst>
                  <a:ext uri="{FF2B5EF4-FFF2-40B4-BE49-F238E27FC236}">
                    <a16:creationId xmlns:a16="http://schemas.microsoft.com/office/drawing/2014/main" id="{0E8A1586-346A-1042-B5C5-190222662C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7">
                <a:extLst>
                  <a:ext uri="{FF2B5EF4-FFF2-40B4-BE49-F238E27FC236}">
                    <a16:creationId xmlns:a16="http://schemas.microsoft.com/office/drawing/2014/main" id="{B176F745-791F-D84D-81E2-65BBA4DB18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5" name="Group 68">
              <a:extLst>
                <a:ext uri="{FF2B5EF4-FFF2-40B4-BE49-F238E27FC236}">
                  <a16:creationId xmlns:a16="http://schemas.microsoft.com/office/drawing/2014/main" id="{2016CB18-E5F0-2A47-8167-E2E7E27CD7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6" name="Rectangle 69">
                <a:extLst>
                  <a:ext uri="{FF2B5EF4-FFF2-40B4-BE49-F238E27FC236}">
                    <a16:creationId xmlns:a16="http://schemas.microsoft.com/office/drawing/2014/main" id="{B52403E2-9036-6640-BF72-C96D4ECEA6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70">
                <a:extLst>
                  <a:ext uri="{FF2B5EF4-FFF2-40B4-BE49-F238E27FC236}">
                    <a16:creationId xmlns:a16="http://schemas.microsoft.com/office/drawing/2014/main" id="{28C163B0-E0B6-F445-A292-6DF5628797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71">
                <a:extLst>
                  <a:ext uri="{FF2B5EF4-FFF2-40B4-BE49-F238E27FC236}">
                    <a16:creationId xmlns:a16="http://schemas.microsoft.com/office/drawing/2014/main" id="{338402F8-8DFC-3245-8566-CA2A7184A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72">
                <a:extLst>
                  <a:ext uri="{FF2B5EF4-FFF2-40B4-BE49-F238E27FC236}">
                    <a16:creationId xmlns:a16="http://schemas.microsoft.com/office/drawing/2014/main" id="{D093EECD-2B36-D44B-80FE-91135712B4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6" name="Group 73">
              <a:extLst>
                <a:ext uri="{FF2B5EF4-FFF2-40B4-BE49-F238E27FC236}">
                  <a16:creationId xmlns:a16="http://schemas.microsoft.com/office/drawing/2014/main" id="{9E54CDC3-25C7-6343-9813-8D885CDFDCA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32" name="Rectangle 74">
                <a:extLst>
                  <a:ext uri="{FF2B5EF4-FFF2-40B4-BE49-F238E27FC236}">
                    <a16:creationId xmlns:a16="http://schemas.microsoft.com/office/drawing/2014/main" id="{DC7D4F56-46F2-824A-8152-55A0175F6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5">
                <a:extLst>
                  <a:ext uri="{FF2B5EF4-FFF2-40B4-BE49-F238E27FC236}">
                    <a16:creationId xmlns:a16="http://schemas.microsoft.com/office/drawing/2014/main" id="{F98648B8-27D0-DD4F-AA51-72DEC49FAE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6">
                <a:extLst>
                  <a:ext uri="{FF2B5EF4-FFF2-40B4-BE49-F238E27FC236}">
                    <a16:creationId xmlns:a16="http://schemas.microsoft.com/office/drawing/2014/main" id="{5112ECFA-2F7A-9645-98EF-69EAC93E7E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7">
                <a:extLst>
                  <a:ext uri="{FF2B5EF4-FFF2-40B4-BE49-F238E27FC236}">
                    <a16:creationId xmlns:a16="http://schemas.microsoft.com/office/drawing/2014/main" id="{E348AFAA-438C-CE47-9362-97EEB68FF5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7" name="Group 78">
              <a:extLst>
                <a:ext uri="{FF2B5EF4-FFF2-40B4-BE49-F238E27FC236}">
                  <a16:creationId xmlns:a16="http://schemas.microsoft.com/office/drawing/2014/main" id="{96E16173-29FC-CF47-AE9B-8002E18296E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8" name="Rectangle 79">
                <a:extLst>
                  <a:ext uri="{FF2B5EF4-FFF2-40B4-BE49-F238E27FC236}">
                    <a16:creationId xmlns:a16="http://schemas.microsoft.com/office/drawing/2014/main" id="{36731BA9-6469-EB47-97E6-4F97D40833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80">
                <a:extLst>
                  <a:ext uri="{FF2B5EF4-FFF2-40B4-BE49-F238E27FC236}">
                    <a16:creationId xmlns:a16="http://schemas.microsoft.com/office/drawing/2014/main" id="{066F11EF-F5EB-0243-BC57-E610F1082E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81">
                <a:extLst>
                  <a:ext uri="{FF2B5EF4-FFF2-40B4-BE49-F238E27FC236}">
                    <a16:creationId xmlns:a16="http://schemas.microsoft.com/office/drawing/2014/main" id="{48DABFCC-C4BB-A547-B8D5-53D2C48BE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82">
                <a:extLst>
                  <a:ext uri="{FF2B5EF4-FFF2-40B4-BE49-F238E27FC236}">
                    <a16:creationId xmlns:a16="http://schemas.microsoft.com/office/drawing/2014/main" id="{E2C88544-71AA-124A-B0F9-C10CE639D9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80" name="Rectangle 83">
            <a:extLst>
              <a:ext uri="{FF2B5EF4-FFF2-40B4-BE49-F238E27FC236}">
                <a16:creationId xmlns:a16="http://schemas.microsoft.com/office/drawing/2014/main" id="{9EDD3A67-74D3-E54E-88C9-73C0424DD43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1339384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81" name="Rectangle 84">
            <a:extLst>
              <a:ext uri="{FF2B5EF4-FFF2-40B4-BE49-F238E27FC236}">
                <a16:creationId xmlns:a16="http://schemas.microsoft.com/office/drawing/2014/main" id="{A6009009-D5EF-7E40-8B27-A6F90CFCECC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5884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698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65" r:id="rId2"/>
    <p:sldLayoutId id="2147483966" r:id="rId3"/>
    <p:sldLayoutId id="2147483967" r:id="rId4"/>
    <p:sldLayoutId id="2147483956" r:id="rId5"/>
    <p:sldLayoutId id="2147483957" r:id="rId6"/>
    <p:sldLayoutId id="2147483958" r:id="rId7"/>
    <p:sldLayoutId id="2147483959" r:id="rId8"/>
    <p:sldLayoutId id="2147483974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88"/>
            <a:ext cx="12193588" cy="6856412"/>
          </a:xfrm>
          <a:prstGeom prst="rect">
            <a:avLst/>
          </a:prstGeom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0F0DA3C-4AEC-1B44-8AA0-10080BFDF727}"/>
              </a:ext>
            </a:extLst>
          </p:cNvPr>
          <p:cNvSpPr txBox="1"/>
          <p:nvPr userDrawn="1"/>
        </p:nvSpPr>
        <p:spPr>
          <a:xfrm>
            <a:off x="553765" y="639958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EE15CAA-5A2E-4946-9092-2C7A7D278222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47532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4E50312-EC01-E14B-87D5-C18323A16206}"/>
              </a:ext>
            </a:extLst>
          </p:cNvPr>
          <p:cNvSpPr/>
          <p:nvPr userDrawn="1"/>
        </p:nvSpPr>
        <p:spPr>
          <a:xfrm>
            <a:off x="9842577" y="6399588"/>
            <a:ext cx="2250191" cy="290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副标题 2">
            <a:extLst>
              <a:ext uri="{FF2B5EF4-FFF2-40B4-BE49-F238E27FC236}">
                <a16:creationId xmlns:a16="http://schemas.microsoft.com/office/drawing/2014/main" id="{2F3A5196-93C8-7342-BB74-67DE83BC250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741757" y="6414035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7" name="Rectangle 86">
            <a:extLst>
              <a:ext uri="{FF2B5EF4-FFF2-40B4-BE49-F238E27FC236}">
                <a16:creationId xmlns:a16="http://schemas.microsoft.com/office/drawing/2014/main" id="{AD9A1659-E87F-E546-B389-F66C7042FDE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06141" y="640480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9" name="Rectangle 15">
            <a:extLst>
              <a:ext uri="{FF2B5EF4-FFF2-40B4-BE49-F238E27FC236}">
                <a16:creationId xmlns:a16="http://schemas.microsoft.com/office/drawing/2014/main" id="{A5F26F7F-9135-C04D-9CC8-EDA4517F57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32001" y="7768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004AD4C-8DD5-D94B-885C-B1BB0DF170A5}"/>
              </a:ext>
            </a:extLst>
          </p:cNvPr>
          <p:cNvGrpSpPr/>
          <p:nvPr userDrawn="1"/>
        </p:nvGrpSpPr>
        <p:grpSpPr>
          <a:xfrm>
            <a:off x="12590924" y="3356218"/>
            <a:ext cx="1214711" cy="3499198"/>
            <a:chOff x="12438524" y="3358802"/>
            <a:chExt cx="1214711" cy="349919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AAFD12B-3B1B-DE44-B8E5-F9E8BEBD5E13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3" name="Group 18">
              <a:extLst>
                <a:ext uri="{FF2B5EF4-FFF2-40B4-BE49-F238E27FC236}">
                  <a16:creationId xmlns:a16="http://schemas.microsoft.com/office/drawing/2014/main" id="{9325EA3D-706C-C84C-ADCF-069B4041ECF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6" name="Rectangle 19">
                <a:extLst>
                  <a:ext uri="{FF2B5EF4-FFF2-40B4-BE49-F238E27FC236}">
                    <a16:creationId xmlns:a16="http://schemas.microsoft.com/office/drawing/2014/main" id="{DA350EC9-0850-CD48-AB9D-90D70D632C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7" name="Rectangle 20">
                <a:extLst>
                  <a:ext uri="{FF2B5EF4-FFF2-40B4-BE49-F238E27FC236}">
                    <a16:creationId xmlns:a16="http://schemas.microsoft.com/office/drawing/2014/main" id="{41DDDD49-5826-0F4E-BF89-F5A3E19AAE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8" name="Rectangle 21">
                <a:extLst>
                  <a:ext uri="{FF2B5EF4-FFF2-40B4-BE49-F238E27FC236}">
                    <a16:creationId xmlns:a16="http://schemas.microsoft.com/office/drawing/2014/main" id="{D5A22D26-7756-664F-8DCC-FC4E4D4DFA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9" name="Rectangle 22">
                <a:extLst>
                  <a:ext uri="{FF2B5EF4-FFF2-40B4-BE49-F238E27FC236}">
                    <a16:creationId xmlns:a16="http://schemas.microsoft.com/office/drawing/2014/main" id="{6D36C261-EB73-E940-9D42-1BCC0900E3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23">
              <a:extLst>
                <a:ext uri="{FF2B5EF4-FFF2-40B4-BE49-F238E27FC236}">
                  <a16:creationId xmlns:a16="http://schemas.microsoft.com/office/drawing/2014/main" id="{26D024F2-4302-8C43-9482-3D32CF1385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72" name="Rectangle 24">
                <a:extLst>
                  <a:ext uri="{FF2B5EF4-FFF2-40B4-BE49-F238E27FC236}">
                    <a16:creationId xmlns:a16="http://schemas.microsoft.com/office/drawing/2014/main" id="{36268AD3-71BA-2644-99C2-C8F21DAB25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5">
                <a:extLst>
                  <a:ext uri="{FF2B5EF4-FFF2-40B4-BE49-F238E27FC236}">
                    <a16:creationId xmlns:a16="http://schemas.microsoft.com/office/drawing/2014/main" id="{4419DB16-536B-B54C-A5B4-E82895AABF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6">
                <a:extLst>
                  <a:ext uri="{FF2B5EF4-FFF2-40B4-BE49-F238E27FC236}">
                    <a16:creationId xmlns:a16="http://schemas.microsoft.com/office/drawing/2014/main" id="{DD93C666-1F4E-7945-A5E4-A47CFD2D3F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7">
                <a:extLst>
                  <a:ext uri="{FF2B5EF4-FFF2-40B4-BE49-F238E27FC236}">
                    <a16:creationId xmlns:a16="http://schemas.microsoft.com/office/drawing/2014/main" id="{A09F210F-D2A9-C04B-B859-F99D5131E6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28">
              <a:extLst>
                <a:ext uri="{FF2B5EF4-FFF2-40B4-BE49-F238E27FC236}">
                  <a16:creationId xmlns:a16="http://schemas.microsoft.com/office/drawing/2014/main" id="{82992443-7931-C448-B92D-3CA9E1FA9E0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8" name="Rectangle 29">
                <a:extLst>
                  <a:ext uri="{FF2B5EF4-FFF2-40B4-BE49-F238E27FC236}">
                    <a16:creationId xmlns:a16="http://schemas.microsoft.com/office/drawing/2014/main" id="{AF8370F2-4337-3C41-9216-E89DCB5FB2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30">
                <a:extLst>
                  <a:ext uri="{FF2B5EF4-FFF2-40B4-BE49-F238E27FC236}">
                    <a16:creationId xmlns:a16="http://schemas.microsoft.com/office/drawing/2014/main" id="{B19380DA-9FAA-914E-9A0C-C59E35D0C5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31">
                <a:extLst>
                  <a:ext uri="{FF2B5EF4-FFF2-40B4-BE49-F238E27FC236}">
                    <a16:creationId xmlns:a16="http://schemas.microsoft.com/office/drawing/2014/main" id="{24046A79-1E2F-314D-924B-D7AC74DE55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32">
                <a:extLst>
                  <a:ext uri="{FF2B5EF4-FFF2-40B4-BE49-F238E27FC236}">
                    <a16:creationId xmlns:a16="http://schemas.microsoft.com/office/drawing/2014/main" id="{07BEEC8E-CAD0-C840-AECE-F2369A0090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33">
              <a:extLst>
                <a:ext uri="{FF2B5EF4-FFF2-40B4-BE49-F238E27FC236}">
                  <a16:creationId xmlns:a16="http://schemas.microsoft.com/office/drawing/2014/main" id="{A1B17EEF-DB18-3C46-82FD-3CDEE86C828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4" name="Rectangle 34">
                <a:extLst>
                  <a:ext uri="{FF2B5EF4-FFF2-40B4-BE49-F238E27FC236}">
                    <a16:creationId xmlns:a16="http://schemas.microsoft.com/office/drawing/2014/main" id="{79A8267F-DB81-D248-B7FA-8878B72C58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5">
                <a:extLst>
                  <a:ext uri="{FF2B5EF4-FFF2-40B4-BE49-F238E27FC236}">
                    <a16:creationId xmlns:a16="http://schemas.microsoft.com/office/drawing/2014/main" id="{97161762-6867-1342-9953-ECE69EB5F2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6">
                <a:extLst>
                  <a:ext uri="{FF2B5EF4-FFF2-40B4-BE49-F238E27FC236}">
                    <a16:creationId xmlns:a16="http://schemas.microsoft.com/office/drawing/2014/main" id="{0D59F16D-BA84-3944-9D11-D18A1180C2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7">
                <a:extLst>
                  <a:ext uri="{FF2B5EF4-FFF2-40B4-BE49-F238E27FC236}">
                    <a16:creationId xmlns:a16="http://schemas.microsoft.com/office/drawing/2014/main" id="{4F61C433-240E-E74F-98FB-4B989040D5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38">
              <a:extLst>
                <a:ext uri="{FF2B5EF4-FFF2-40B4-BE49-F238E27FC236}">
                  <a16:creationId xmlns:a16="http://schemas.microsoft.com/office/drawing/2014/main" id="{D24086D8-1F17-1946-9EB6-8C70C38941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60" name="Rectangle 39">
                <a:extLst>
                  <a:ext uri="{FF2B5EF4-FFF2-40B4-BE49-F238E27FC236}">
                    <a16:creationId xmlns:a16="http://schemas.microsoft.com/office/drawing/2014/main" id="{95032465-8653-D645-9D71-C0161E19EC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40">
                <a:extLst>
                  <a:ext uri="{FF2B5EF4-FFF2-40B4-BE49-F238E27FC236}">
                    <a16:creationId xmlns:a16="http://schemas.microsoft.com/office/drawing/2014/main" id="{33CB5E46-566E-F043-9710-8A5A4E9D3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41">
                <a:extLst>
                  <a:ext uri="{FF2B5EF4-FFF2-40B4-BE49-F238E27FC236}">
                    <a16:creationId xmlns:a16="http://schemas.microsoft.com/office/drawing/2014/main" id="{D104752F-DB78-AC48-9BC9-F283DCC90C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42">
                <a:extLst>
                  <a:ext uri="{FF2B5EF4-FFF2-40B4-BE49-F238E27FC236}">
                    <a16:creationId xmlns:a16="http://schemas.microsoft.com/office/drawing/2014/main" id="{BD7B7D29-5885-7B47-BF66-9B45BA4401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43">
              <a:extLst>
                <a:ext uri="{FF2B5EF4-FFF2-40B4-BE49-F238E27FC236}">
                  <a16:creationId xmlns:a16="http://schemas.microsoft.com/office/drawing/2014/main" id="{C871026E-B5B3-4A4B-8BA8-EA67B14477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6" name="Rectangle 44">
                <a:extLst>
                  <a:ext uri="{FF2B5EF4-FFF2-40B4-BE49-F238E27FC236}">
                    <a16:creationId xmlns:a16="http://schemas.microsoft.com/office/drawing/2014/main" id="{52F7932D-EE58-7140-A4F2-04C31D346D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5">
                <a:extLst>
                  <a:ext uri="{FF2B5EF4-FFF2-40B4-BE49-F238E27FC236}">
                    <a16:creationId xmlns:a16="http://schemas.microsoft.com/office/drawing/2014/main" id="{448BD57B-67F4-E345-A06B-63BECABD63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6">
                <a:extLst>
                  <a:ext uri="{FF2B5EF4-FFF2-40B4-BE49-F238E27FC236}">
                    <a16:creationId xmlns:a16="http://schemas.microsoft.com/office/drawing/2014/main" id="{B1F04EB6-44EA-8D40-8AB0-AAE126D3EB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7">
                <a:extLst>
                  <a:ext uri="{FF2B5EF4-FFF2-40B4-BE49-F238E27FC236}">
                    <a16:creationId xmlns:a16="http://schemas.microsoft.com/office/drawing/2014/main" id="{7B952B24-62E2-1F4A-89ED-0A480B3B70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48">
              <a:extLst>
                <a:ext uri="{FF2B5EF4-FFF2-40B4-BE49-F238E27FC236}">
                  <a16:creationId xmlns:a16="http://schemas.microsoft.com/office/drawing/2014/main" id="{CF2B9021-28E8-B942-BB6D-E79D70074E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52" name="Rectangle 49">
                <a:extLst>
                  <a:ext uri="{FF2B5EF4-FFF2-40B4-BE49-F238E27FC236}">
                    <a16:creationId xmlns:a16="http://schemas.microsoft.com/office/drawing/2014/main" id="{50688F79-8F69-F44E-AB15-DDF95F10D6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50">
                <a:extLst>
                  <a:ext uri="{FF2B5EF4-FFF2-40B4-BE49-F238E27FC236}">
                    <a16:creationId xmlns:a16="http://schemas.microsoft.com/office/drawing/2014/main" id="{EB831E89-3407-0E42-AD57-91A69591B7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51">
                <a:extLst>
                  <a:ext uri="{FF2B5EF4-FFF2-40B4-BE49-F238E27FC236}">
                    <a16:creationId xmlns:a16="http://schemas.microsoft.com/office/drawing/2014/main" id="{CEF786F8-8247-134B-AE05-9428D6C277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52">
                <a:extLst>
                  <a:ext uri="{FF2B5EF4-FFF2-40B4-BE49-F238E27FC236}">
                    <a16:creationId xmlns:a16="http://schemas.microsoft.com/office/drawing/2014/main" id="{DD063C0E-5CCA-E34C-A36D-0DF91B2819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53">
              <a:extLst>
                <a:ext uri="{FF2B5EF4-FFF2-40B4-BE49-F238E27FC236}">
                  <a16:creationId xmlns:a16="http://schemas.microsoft.com/office/drawing/2014/main" id="{45D50D1C-6BBD-1647-A0DF-E47872B8E4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8" name="Rectangle 54">
                <a:extLst>
                  <a:ext uri="{FF2B5EF4-FFF2-40B4-BE49-F238E27FC236}">
                    <a16:creationId xmlns:a16="http://schemas.microsoft.com/office/drawing/2014/main" id="{76673378-5AA1-F545-92BE-649898B288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5">
                <a:extLst>
                  <a:ext uri="{FF2B5EF4-FFF2-40B4-BE49-F238E27FC236}">
                    <a16:creationId xmlns:a16="http://schemas.microsoft.com/office/drawing/2014/main" id="{09D89134-A58E-B54C-8BCC-78929ABA65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6">
                <a:extLst>
                  <a:ext uri="{FF2B5EF4-FFF2-40B4-BE49-F238E27FC236}">
                    <a16:creationId xmlns:a16="http://schemas.microsoft.com/office/drawing/2014/main" id="{102CED19-BEBF-2D48-B347-F8AD95876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7">
                <a:extLst>
                  <a:ext uri="{FF2B5EF4-FFF2-40B4-BE49-F238E27FC236}">
                    <a16:creationId xmlns:a16="http://schemas.microsoft.com/office/drawing/2014/main" id="{66670EA6-320E-8345-BFFD-B2F366AC4E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58">
              <a:extLst>
                <a:ext uri="{FF2B5EF4-FFF2-40B4-BE49-F238E27FC236}">
                  <a16:creationId xmlns:a16="http://schemas.microsoft.com/office/drawing/2014/main" id="{FD4BE8D8-45B2-2741-BC7B-79B2C93B6B8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4" name="Rectangle 59">
                <a:extLst>
                  <a:ext uri="{FF2B5EF4-FFF2-40B4-BE49-F238E27FC236}">
                    <a16:creationId xmlns:a16="http://schemas.microsoft.com/office/drawing/2014/main" id="{217A030D-E322-2149-B0D3-62503F2934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60">
                <a:extLst>
                  <a:ext uri="{FF2B5EF4-FFF2-40B4-BE49-F238E27FC236}">
                    <a16:creationId xmlns:a16="http://schemas.microsoft.com/office/drawing/2014/main" id="{E2716297-95DA-104A-8028-F2E6C8B5F5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61">
                <a:extLst>
                  <a:ext uri="{FF2B5EF4-FFF2-40B4-BE49-F238E27FC236}">
                    <a16:creationId xmlns:a16="http://schemas.microsoft.com/office/drawing/2014/main" id="{56E5A9BF-FCA6-564F-B6A6-A23DCEA036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62">
                <a:extLst>
                  <a:ext uri="{FF2B5EF4-FFF2-40B4-BE49-F238E27FC236}">
                    <a16:creationId xmlns:a16="http://schemas.microsoft.com/office/drawing/2014/main" id="{6AA41A61-322D-7A45-86C9-4FC236BCC0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4" name="Group 63">
              <a:extLst>
                <a:ext uri="{FF2B5EF4-FFF2-40B4-BE49-F238E27FC236}">
                  <a16:creationId xmlns:a16="http://schemas.microsoft.com/office/drawing/2014/main" id="{86F9B252-4A1E-EF43-9AA0-F34C781E84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40" name="Rectangle 64">
                <a:extLst>
                  <a:ext uri="{FF2B5EF4-FFF2-40B4-BE49-F238E27FC236}">
                    <a16:creationId xmlns:a16="http://schemas.microsoft.com/office/drawing/2014/main" id="{26A0702A-F73B-9A48-A971-6C4A8D7606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5">
                <a:extLst>
                  <a:ext uri="{FF2B5EF4-FFF2-40B4-BE49-F238E27FC236}">
                    <a16:creationId xmlns:a16="http://schemas.microsoft.com/office/drawing/2014/main" id="{7DF460BA-86DD-B449-B601-08E7EFA88E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6">
                <a:extLst>
                  <a:ext uri="{FF2B5EF4-FFF2-40B4-BE49-F238E27FC236}">
                    <a16:creationId xmlns:a16="http://schemas.microsoft.com/office/drawing/2014/main" id="{0AAB8341-AE8C-A840-A1F0-6DD747DAE1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7">
                <a:extLst>
                  <a:ext uri="{FF2B5EF4-FFF2-40B4-BE49-F238E27FC236}">
                    <a16:creationId xmlns:a16="http://schemas.microsoft.com/office/drawing/2014/main" id="{ACC96753-8DDE-F341-A33C-1F248AC895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5" name="Group 68">
              <a:extLst>
                <a:ext uri="{FF2B5EF4-FFF2-40B4-BE49-F238E27FC236}">
                  <a16:creationId xmlns:a16="http://schemas.microsoft.com/office/drawing/2014/main" id="{5F93F20A-E6AC-904B-9A80-0BB3727035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6" name="Rectangle 69">
                <a:extLst>
                  <a:ext uri="{FF2B5EF4-FFF2-40B4-BE49-F238E27FC236}">
                    <a16:creationId xmlns:a16="http://schemas.microsoft.com/office/drawing/2014/main" id="{F8CCD07B-C936-564B-B586-9FA4067687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70">
                <a:extLst>
                  <a:ext uri="{FF2B5EF4-FFF2-40B4-BE49-F238E27FC236}">
                    <a16:creationId xmlns:a16="http://schemas.microsoft.com/office/drawing/2014/main" id="{A27DC824-CA4B-BB47-B996-4D054E1993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71">
                <a:extLst>
                  <a:ext uri="{FF2B5EF4-FFF2-40B4-BE49-F238E27FC236}">
                    <a16:creationId xmlns:a16="http://schemas.microsoft.com/office/drawing/2014/main" id="{0A5A55F0-12E2-8F48-8D8F-B2594A86FD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72">
                <a:extLst>
                  <a:ext uri="{FF2B5EF4-FFF2-40B4-BE49-F238E27FC236}">
                    <a16:creationId xmlns:a16="http://schemas.microsoft.com/office/drawing/2014/main" id="{422E76AD-AE6A-E448-A578-00C92E0450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6" name="Group 73">
              <a:extLst>
                <a:ext uri="{FF2B5EF4-FFF2-40B4-BE49-F238E27FC236}">
                  <a16:creationId xmlns:a16="http://schemas.microsoft.com/office/drawing/2014/main" id="{7317A86C-1DAF-4F4E-94A5-62F513460B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32" name="Rectangle 74">
                <a:extLst>
                  <a:ext uri="{FF2B5EF4-FFF2-40B4-BE49-F238E27FC236}">
                    <a16:creationId xmlns:a16="http://schemas.microsoft.com/office/drawing/2014/main" id="{D57B9971-2E03-474C-A113-47C40C94C9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5">
                <a:extLst>
                  <a:ext uri="{FF2B5EF4-FFF2-40B4-BE49-F238E27FC236}">
                    <a16:creationId xmlns:a16="http://schemas.microsoft.com/office/drawing/2014/main" id="{490D217E-ACA3-5845-8FAA-A74FDCD40D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6">
                <a:extLst>
                  <a:ext uri="{FF2B5EF4-FFF2-40B4-BE49-F238E27FC236}">
                    <a16:creationId xmlns:a16="http://schemas.microsoft.com/office/drawing/2014/main" id="{FE901990-F25B-7245-B92F-CDB72819EF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7">
                <a:extLst>
                  <a:ext uri="{FF2B5EF4-FFF2-40B4-BE49-F238E27FC236}">
                    <a16:creationId xmlns:a16="http://schemas.microsoft.com/office/drawing/2014/main" id="{BBFB37A6-FC31-8F42-AC0C-65B3885516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7" name="Group 78">
              <a:extLst>
                <a:ext uri="{FF2B5EF4-FFF2-40B4-BE49-F238E27FC236}">
                  <a16:creationId xmlns:a16="http://schemas.microsoft.com/office/drawing/2014/main" id="{F1F30EAA-8CDC-3541-8A3C-9745C8EE05D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8" name="Rectangle 79">
                <a:extLst>
                  <a:ext uri="{FF2B5EF4-FFF2-40B4-BE49-F238E27FC236}">
                    <a16:creationId xmlns:a16="http://schemas.microsoft.com/office/drawing/2014/main" id="{504EF502-8529-1847-99AD-88D4929DFB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80">
                <a:extLst>
                  <a:ext uri="{FF2B5EF4-FFF2-40B4-BE49-F238E27FC236}">
                    <a16:creationId xmlns:a16="http://schemas.microsoft.com/office/drawing/2014/main" id="{6D7C4F45-F87D-6E4F-8ECA-8E25FC2972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81">
                <a:extLst>
                  <a:ext uri="{FF2B5EF4-FFF2-40B4-BE49-F238E27FC236}">
                    <a16:creationId xmlns:a16="http://schemas.microsoft.com/office/drawing/2014/main" id="{2A9F253B-4709-D64D-BE23-B78E624AF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82">
                <a:extLst>
                  <a:ext uri="{FF2B5EF4-FFF2-40B4-BE49-F238E27FC236}">
                    <a16:creationId xmlns:a16="http://schemas.microsoft.com/office/drawing/2014/main" id="{44BC193B-4073-FE4A-A1C9-AD39F11E5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80" name="Rectangle 83">
            <a:extLst>
              <a:ext uri="{FF2B5EF4-FFF2-40B4-BE49-F238E27FC236}">
                <a16:creationId xmlns:a16="http://schemas.microsoft.com/office/drawing/2014/main" id="{6A04ABD4-BFDE-3740-B8AE-2DD4F654DF4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1339384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81" name="Rectangle 84">
            <a:extLst>
              <a:ext uri="{FF2B5EF4-FFF2-40B4-BE49-F238E27FC236}">
                <a16:creationId xmlns:a16="http://schemas.microsoft.com/office/drawing/2014/main" id="{59318164-53A5-CD49-BF69-F0ADE8BC282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5884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2570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52" r:id="rId2"/>
    <p:sldLayoutId id="2147483953" r:id="rId3"/>
    <p:sldLayoutId id="2147483954" r:id="rId4"/>
    <p:sldLayoutId id="2147483979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Rectangle 86">
            <a:extLst>
              <a:ext uri="{FF2B5EF4-FFF2-40B4-BE49-F238E27FC236}">
                <a16:creationId xmlns:a16="http://schemas.microsoft.com/office/drawing/2014/main" id="{65B40F25-7ED0-DA44-873E-DE48E987AA5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2598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tx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tx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83" name="TextBox 2">
            <a:extLst>
              <a:ext uri="{FF2B5EF4-FFF2-40B4-BE49-F238E27FC236}">
                <a16:creationId xmlns:a16="http://schemas.microsoft.com/office/drawing/2014/main" id="{4524BBE9-A135-9D4C-B5DA-EC77D9031BE3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4" name="图片 83">
            <a:extLst>
              <a:ext uri="{FF2B5EF4-FFF2-40B4-BE49-F238E27FC236}">
                <a16:creationId xmlns:a16="http://schemas.microsoft.com/office/drawing/2014/main" id="{8EF22C0A-C092-9D44-935D-3F2615ADD0E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rgbClr val="FFFFFF"/>
            </a:solidFill>
            <a:prstDash val="solid"/>
          </a:ln>
          <a:effectLst/>
        </p:spPr>
      </p:pic>
      <p:sp>
        <p:nvSpPr>
          <p:cNvPr id="85" name="副标题 2">
            <a:extLst>
              <a:ext uri="{FF2B5EF4-FFF2-40B4-BE49-F238E27FC236}">
                <a16:creationId xmlns:a16="http://schemas.microsoft.com/office/drawing/2014/main" id="{F80BDD25-4FFE-8346-B91D-05FC840C1CB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21100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80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86">
            <a:extLst>
              <a:ext uri="{FF2B5EF4-FFF2-40B4-BE49-F238E27FC236}">
                <a16:creationId xmlns:a16="http://schemas.microsoft.com/office/drawing/2014/main" id="{000111CB-2117-444A-9289-896A0F1B9BC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49686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bg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bg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9" name="TextBox 2">
            <a:extLst>
              <a:ext uri="{FF2B5EF4-FFF2-40B4-BE49-F238E27FC236}">
                <a16:creationId xmlns:a16="http://schemas.microsoft.com/office/drawing/2014/main" id="{BCDC607C-3149-044F-8977-A532DBE97944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0" name="图片 79">
            <a:extLst>
              <a:ext uri="{FF2B5EF4-FFF2-40B4-BE49-F238E27FC236}">
                <a16:creationId xmlns:a16="http://schemas.microsoft.com/office/drawing/2014/main" id="{EEEA841A-6AA9-F640-A661-DC91BD568C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81" name="副标题 2">
            <a:extLst>
              <a:ext uri="{FF2B5EF4-FFF2-40B4-BE49-F238E27FC236}">
                <a16:creationId xmlns:a16="http://schemas.microsoft.com/office/drawing/2014/main" id="{36453C5E-EF89-1E40-88D2-12E883E91FB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54" name="Rectangle 15">
            <a:extLst>
              <a:ext uri="{FF2B5EF4-FFF2-40B4-BE49-F238E27FC236}">
                <a16:creationId xmlns:a16="http://schemas.microsoft.com/office/drawing/2014/main" id="{9198A4EC-9B6A-3249-AB0F-2C7B54FCA14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32001" y="7768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55" name="组合 154">
            <a:extLst>
              <a:ext uri="{FF2B5EF4-FFF2-40B4-BE49-F238E27FC236}">
                <a16:creationId xmlns:a16="http://schemas.microsoft.com/office/drawing/2014/main" id="{C325AB4E-F86A-864D-B4CB-796E69148147}"/>
              </a:ext>
            </a:extLst>
          </p:cNvPr>
          <p:cNvGrpSpPr/>
          <p:nvPr userDrawn="1"/>
        </p:nvGrpSpPr>
        <p:grpSpPr>
          <a:xfrm>
            <a:off x="12590924" y="3356218"/>
            <a:ext cx="1214711" cy="3499198"/>
            <a:chOff x="12438524" y="3358802"/>
            <a:chExt cx="1214711" cy="3499198"/>
          </a:xfrm>
        </p:grpSpPr>
        <p:sp>
          <p:nvSpPr>
            <p:cNvPr id="156" name="矩形 155">
              <a:extLst>
                <a:ext uri="{FF2B5EF4-FFF2-40B4-BE49-F238E27FC236}">
                  <a16:creationId xmlns:a16="http://schemas.microsoft.com/office/drawing/2014/main" id="{28F9D94E-ED0F-3A41-841B-DABDE0E237C8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57" name="Group 18">
              <a:extLst>
                <a:ext uri="{FF2B5EF4-FFF2-40B4-BE49-F238E27FC236}">
                  <a16:creationId xmlns:a16="http://schemas.microsoft.com/office/drawing/2014/main" id="{A233F840-0E81-564E-B143-F110894CEC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218" name="Rectangle 19">
                <a:extLst>
                  <a:ext uri="{FF2B5EF4-FFF2-40B4-BE49-F238E27FC236}">
                    <a16:creationId xmlns:a16="http://schemas.microsoft.com/office/drawing/2014/main" id="{CBD70A2E-15AA-4C4D-A1F0-6DB40ADE2C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9" name="Rectangle 20">
                <a:extLst>
                  <a:ext uri="{FF2B5EF4-FFF2-40B4-BE49-F238E27FC236}">
                    <a16:creationId xmlns:a16="http://schemas.microsoft.com/office/drawing/2014/main" id="{5A005B31-94F9-1E42-880D-FFA22477FF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20" name="Rectangle 21">
                <a:extLst>
                  <a:ext uri="{FF2B5EF4-FFF2-40B4-BE49-F238E27FC236}">
                    <a16:creationId xmlns:a16="http://schemas.microsoft.com/office/drawing/2014/main" id="{DDDCE69F-4C1D-1243-8C09-1562262E80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21" name="Rectangle 22">
                <a:extLst>
                  <a:ext uri="{FF2B5EF4-FFF2-40B4-BE49-F238E27FC236}">
                    <a16:creationId xmlns:a16="http://schemas.microsoft.com/office/drawing/2014/main" id="{54B59A2F-5F33-3C46-94F0-83F728C4F7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8" name="Group 23">
              <a:extLst>
                <a:ext uri="{FF2B5EF4-FFF2-40B4-BE49-F238E27FC236}">
                  <a16:creationId xmlns:a16="http://schemas.microsoft.com/office/drawing/2014/main" id="{B8A28144-362A-A64D-9561-389D2A7B89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214" name="Rectangle 24">
                <a:extLst>
                  <a:ext uri="{FF2B5EF4-FFF2-40B4-BE49-F238E27FC236}">
                    <a16:creationId xmlns:a16="http://schemas.microsoft.com/office/drawing/2014/main" id="{BBDCCD69-4401-0541-BB6A-0858852136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5" name="Rectangle 25">
                <a:extLst>
                  <a:ext uri="{FF2B5EF4-FFF2-40B4-BE49-F238E27FC236}">
                    <a16:creationId xmlns:a16="http://schemas.microsoft.com/office/drawing/2014/main" id="{DB8A2296-1C6A-C94E-BC1C-EF63A568F6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6" name="Rectangle 26">
                <a:extLst>
                  <a:ext uri="{FF2B5EF4-FFF2-40B4-BE49-F238E27FC236}">
                    <a16:creationId xmlns:a16="http://schemas.microsoft.com/office/drawing/2014/main" id="{9AC3934E-F4A3-F74B-899C-F06385FE55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7" name="Rectangle 27">
                <a:extLst>
                  <a:ext uri="{FF2B5EF4-FFF2-40B4-BE49-F238E27FC236}">
                    <a16:creationId xmlns:a16="http://schemas.microsoft.com/office/drawing/2014/main" id="{E8E19B1A-ADDC-E649-8F85-B4396A2F01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9" name="Group 28">
              <a:extLst>
                <a:ext uri="{FF2B5EF4-FFF2-40B4-BE49-F238E27FC236}">
                  <a16:creationId xmlns:a16="http://schemas.microsoft.com/office/drawing/2014/main" id="{FCDC7B61-993F-834E-8CF4-174EA4309D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210" name="Rectangle 29">
                <a:extLst>
                  <a:ext uri="{FF2B5EF4-FFF2-40B4-BE49-F238E27FC236}">
                    <a16:creationId xmlns:a16="http://schemas.microsoft.com/office/drawing/2014/main" id="{58F16D6E-EDCA-BF47-874B-003E995D1B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1" name="Rectangle 30">
                <a:extLst>
                  <a:ext uri="{FF2B5EF4-FFF2-40B4-BE49-F238E27FC236}">
                    <a16:creationId xmlns:a16="http://schemas.microsoft.com/office/drawing/2014/main" id="{8985A2F5-040F-B04B-8C62-91311C56C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2" name="Rectangle 31">
                <a:extLst>
                  <a:ext uri="{FF2B5EF4-FFF2-40B4-BE49-F238E27FC236}">
                    <a16:creationId xmlns:a16="http://schemas.microsoft.com/office/drawing/2014/main" id="{C7E75C91-6DBE-0A4F-A577-A08E7EC69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3" name="Rectangle 32">
                <a:extLst>
                  <a:ext uri="{FF2B5EF4-FFF2-40B4-BE49-F238E27FC236}">
                    <a16:creationId xmlns:a16="http://schemas.microsoft.com/office/drawing/2014/main" id="{AA565E94-5C52-B747-942D-08843DACEA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0" name="Group 33">
              <a:extLst>
                <a:ext uri="{FF2B5EF4-FFF2-40B4-BE49-F238E27FC236}">
                  <a16:creationId xmlns:a16="http://schemas.microsoft.com/office/drawing/2014/main" id="{5100AAF4-59F9-5041-92C6-FBC32A97B71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206" name="Rectangle 34">
                <a:extLst>
                  <a:ext uri="{FF2B5EF4-FFF2-40B4-BE49-F238E27FC236}">
                    <a16:creationId xmlns:a16="http://schemas.microsoft.com/office/drawing/2014/main" id="{EF31E4DE-1A95-2B4C-9179-B110CC6EC3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7" name="Rectangle 35">
                <a:extLst>
                  <a:ext uri="{FF2B5EF4-FFF2-40B4-BE49-F238E27FC236}">
                    <a16:creationId xmlns:a16="http://schemas.microsoft.com/office/drawing/2014/main" id="{8B98FEFC-874D-C94A-B7AF-10D539CD07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8" name="Rectangle 36">
                <a:extLst>
                  <a:ext uri="{FF2B5EF4-FFF2-40B4-BE49-F238E27FC236}">
                    <a16:creationId xmlns:a16="http://schemas.microsoft.com/office/drawing/2014/main" id="{44ABBBBE-3CC2-A94F-87EB-562F2FA42A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9" name="Rectangle 37">
                <a:extLst>
                  <a:ext uri="{FF2B5EF4-FFF2-40B4-BE49-F238E27FC236}">
                    <a16:creationId xmlns:a16="http://schemas.microsoft.com/office/drawing/2014/main" id="{E1BEDB34-F753-294A-AF25-EF5B330E1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1" name="Group 38">
              <a:extLst>
                <a:ext uri="{FF2B5EF4-FFF2-40B4-BE49-F238E27FC236}">
                  <a16:creationId xmlns:a16="http://schemas.microsoft.com/office/drawing/2014/main" id="{7FD0430A-75CD-4F46-9BFB-3A9AEC9561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202" name="Rectangle 39">
                <a:extLst>
                  <a:ext uri="{FF2B5EF4-FFF2-40B4-BE49-F238E27FC236}">
                    <a16:creationId xmlns:a16="http://schemas.microsoft.com/office/drawing/2014/main" id="{1BECE383-23DC-FD47-A037-AE2D9F60D1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3" name="Rectangle 40">
                <a:extLst>
                  <a:ext uri="{FF2B5EF4-FFF2-40B4-BE49-F238E27FC236}">
                    <a16:creationId xmlns:a16="http://schemas.microsoft.com/office/drawing/2014/main" id="{72F94538-242B-4644-B340-6748418F12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4" name="Rectangle 41">
                <a:extLst>
                  <a:ext uri="{FF2B5EF4-FFF2-40B4-BE49-F238E27FC236}">
                    <a16:creationId xmlns:a16="http://schemas.microsoft.com/office/drawing/2014/main" id="{5E66C5BE-F6EC-034A-8E11-63B5DAB9D9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5" name="Rectangle 42">
                <a:extLst>
                  <a:ext uri="{FF2B5EF4-FFF2-40B4-BE49-F238E27FC236}">
                    <a16:creationId xmlns:a16="http://schemas.microsoft.com/office/drawing/2014/main" id="{719AD067-5D18-B544-B0E3-7BC638EB8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2" name="Group 43">
              <a:extLst>
                <a:ext uri="{FF2B5EF4-FFF2-40B4-BE49-F238E27FC236}">
                  <a16:creationId xmlns:a16="http://schemas.microsoft.com/office/drawing/2014/main" id="{0EA8E840-08BC-7F41-A630-03237F04F0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198" name="Rectangle 44">
                <a:extLst>
                  <a:ext uri="{FF2B5EF4-FFF2-40B4-BE49-F238E27FC236}">
                    <a16:creationId xmlns:a16="http://schemas.microsoft.com/office/drawing/2014/main" id="{43165ABB-B500-0743-AFE0-01D13D7274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9" name="Rectangle 45">
                <a:extLst>
                  <a:ext uri="{FF2B5EF4-FFF2-40B4-BE49-F238E27FC236}">
                    <a16:creationId xmlns:a16="http://schemas.microsoft.com/office/drawing/2014/main" id="{EB75955D-7623-7B4B-BE16-D86D2E0A20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0" name="Rectangle 46">
                <a:extLst>
                  <a:ext uri="{FF2B5EF4-FFF2-40B4-BE49-F238E27FC236}">
                    <a16:creationId xmlns:a16="http://schemas.microsoft.com/office/drawing/2014/main" id="{9CD5011A-4CD9-B245-B021-8404CAB38B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1" name="Rectangle 47">
                <a:extLst>
                  <a:ext uri="{FF2B5EF4-FFF2-40B4-BE49-F238E27FC236}">
                    <a16:creationId xmlns:a16="http://schemas.microsoft.com/office/drawing/2014/main" id="{DC3DEB0B-16F1-324A-B79C-86C6B1A05C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3" name="Group 48">
              <a:extLst>
                <a:ext uri="{FF2B5EF4-FFF2-40B4-BE49-F238E27FC236}">
                  <a16:creationId xmlns:a16="http://schemas.microsoft.com/office/drawing/2014/main" id="{2BF6BE56-7D14-8E44-B4D6-8F47A48049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194" name="Rectangle 49">
                <a:extLst>
                  <a:ext uri="{FF2B5EF4-FFF2-40B4-BE49-F238E27FC236}">
                    <a16:creationId xmlns:a16="http://schemas.microsoft.com/office/drawing/2014/main" id="{0A141B8E-E1D5-E74C-A241-CB18F35581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5" name="Rectangle 50">
                <a:extLst>
                  <a:ext uri="{FF2B5EF4-FFF2-40B4-BE49-F238E27FC236}">
                    <a16:creationId xmlns:a16="http://schemas.microsoft.com/office/drawing/2014/main" id="{59E3AD38-4D95-DD42-BEA1-9A607EE0B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6" name="Rectangle 51">
                <a:extLst>
                  <a:ext uri="{FF2B5EF4-FFF2-40B4-BE49-F238E27FC236}">
                    <a16:creationId xmlns:a16="http://schemas.microsoft.com/office/drawing/2014/main" id="{4AF8E431-625B-3A46-91AF-A824CB61B7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7" name="Rectangle 52">
                <a:extLst>
                  <a:ext uri="{FF2B5EF4-FFF2-40B4-BE49-F238E27FC236}">
                    <a16:creationId xmlns:a16="http://schemas.microsoft.com/office/drawing/2014/main" id="{7BBF8B0B-BDFA-E14E-A2C7-5D7BCCB925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4" name="Group 53">
              <a:extLst>
                <a:ext uri="{FF2B5EF4-FFF2-40B4-BE49-F238E27FC236}">
                  <a16:creationId xmlns:a16="http://schemas.microsoft.com/office/drawing/2014/main" id="{F9D7864F-61FE-374A-AC8D-1F360708FD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190" name="Rectangle 54">
                <a:extLst>
                  <a:ext uri="{FF2B5EF4-FFF2-40B4-BE49-F238E27FC236}">
                    <a16:creationId xmlns:a16="http://schemas.microsoft.com/office/drawing/2014/main" id="{F8843224-1EAA-9E4F-8FF7-C361E61DB3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1" name="Rectangle 55">
                <a:extLst>
                  <a:ext uri="{FF2B5EF4-FFF2-40B4-BE49-F238E27FC236}">
                    <a16:creationId xmlns:a16="http://schemas.microsoft.com/office/drawing/2014/main" id="{E590E694-6B67-2745-87D8-669AB6020B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2" name="Rectangle 56">
                <a:extLst>
                  <a:ext uri="{FF2B5EF4-FFF2-40B4-BE49-F238E27FC236}">
                    <a16:creationId xmlns:a16="http://schemas.microsoft.com/office/drawing/2014/main" id="{ADD943B9-1109-D740-A262-5B137A73AC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3" name="Rectangle 57">
                <a:extLst>
                  <a:ext uri="{FF2B5EF4-FFF2-40B4-BE49-F238E27FC236}">
                    <a16:creationId xmlns:a16="http://schemas.microsoft.com/office/drawing/2014/main" id="{C30D371E-65D2-8F45-9196-0B142E7948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5" name="Group 58">
              <a:extLst>
                <a:ext uri="{FF2B5EF4-FFF2-40B4-BE49-F238E27FC236}">
                  <a16:creationId xmlns:a16="http://schemas.microsoft.com/office/drawing/2014/main" id="{EC545055-A1AB-B546-989A-AC7E3419DC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186" name="Rectangle 59">
                <a:extLst>
                  <a:ext uri="{FF2B5EF4-FFF2-40B4-BE49-F238E27FC236}">
                    <a16:creationId xmlns:a16="http://schemas.microsoft.com/office/drawing/2014/main" id="{FA66ABA9-C5DB-FD4C-A0FC-B848059AC7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7" name="Rectangle 60">
                <a:extLst>
                  <a:ext uri="{FF2B5EF4-FFF2-40B4-BE49-F238E27FC236}">
                    <a16:creationId xmlns:a16="http://schemas.microsoft.com/office/drawing/2014/main" id="{AA9C4B0C-6091-F244-9619-9EE27B684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8" name="Rectangle 61">
                <a:extLst>
                  <a:ext uri="{FF2B5EF4-FFF2-40B4-BE49-F238E27FC236}">
                    <a16:creationId xmlns:a16="http://schemas.microsoft.com/office/drawing/2014/main" id="{A1258E41-8B7B-1B49-8AF7-19E26014F3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9" name="Rectangle 62">
                <a:extLst>
                  <a:ext uri="{FF2B5EF4-FFF2-40B4-BE49-F238E27FC236}">
                    <a16:creationId xmlns:a16="http://schemas.microsoft.com/office/drawing/2014/main" id="{E3D6D0D7-CFAA-804F-B06C-46CFF4A8AD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6" name="Group 63">
              <a:extLst>
                <a:ext uri="{FF2B5EF4-FFF2-40B4-BE49-F238E27FC236}">
                  <a16:creationId xmlns:a16="http://schemas.microsoft.com/office/drawing/2014/main" id="{A38CBBCA-2B30-4A42-8601-43E7325084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182" name="Rectangle 64">
                <a:extLst>
                  <a:ext uri="{FF2B5EF4-FFF2-40B4-BE49-F238E27FC236}">
                    <a16:creationId xmlns:a16="http://schemas.microsoft.com/office/drawing/2014/main" id="{B5A0780E-5857-6646-9BC2-949D4AF162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3" name="Rectangle 65">
                <a:extLst>
                  <a:ext uri="{FF2B5EF4-FFF2-40B4-BE49-F238E27FC236}">
                    <a16:creationId xmlns:a16="http://schemas.microsoft.com/office/drawing/2014/main" id="{A44A7CA5-4E8D-0841-B1D6-2947627BA5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4" name="Rectangle 66">
                <a:extLst>
                  <a:ext uri="{FF2B5EF4-FFF2-40B4-BE49-F238E27FC236}">
                    <a16:creationId xmlns:a16="http://schemas.microsoft.com/office/drawing/2014/main" id="{51A28DA6-5251-6C4A-8CEA-72A9F45D20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5" name="Rectangle 67">
                <a:extLst>
                  <a:ext uri="{FF2B5EF4-FFF2-40B4-BE49-F238E27FC236}">
                    <a16:creationId xmlns:a16="http://schemas.microsoft.com/office/drawing/2014/main" id="{479E0E82-6CA7-E24A-A62F-1C26DAC55E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7" name="Group 68">
              <a:extLst>
                <a:ext uri="{FF2B5EF4-FFF2-40B4-BE49-F238E27FC236}">
                  <a16:creationId xmlns:a16="http://schemas.microsoft.com/office/drawing/2014/main" id="{0072C369-7EF8-914F-8573-13CB59EB89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178" name="Rectangle 69">
                <a:extLst>
                  <a:ext uri="{FF2B5EF4-FFF2-40B4-BE49-F238E27FC236}">
                    <a16:creationId xmlns:a16="http://schemas.microsoft.com/office/drawing/2014/main" id="{A76F4F57-FB00-5242-845A-A2FF158C0F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9" name="Rectangle 70">
                <a:extLst>
                  <a:ext uri="{FF2B5EF4-FFF2-40B4-BE49-F238E27FC236}">
                    <a16:creationId xmlns:a16="http://schemas.microsoft.com/office/drawing/2014/main" id="{7DD72635-4687-794C-B03C-EE97A2F2AD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0" name="Rectangle 71">
                <a:extLst>
                  <a:ext uri="{FF2B5EF4-FFF2-40B4-BE49-F238E27FC236}">
                    <a16:creationId xmlns:a16="http://schemas.microsoft.com/office/drawing/2014/main" id="{2DE15353-10F5-A049-8879-B5A70028B5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1" name="Rectangle 72">
                <a:extLst>
                  <a:ext uri="{FF2B5EF4-FFF2-40B4-BE49-F238E27FC236}">
                    <a16:creationId xmlns:a16="http://schemas.microsoft.com/office/drawing/2014/main" id="{6EC95F4C-62BF-7D4A-8934-13C9C81E66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8" name="Group 73">
              <a:extLst>
                <a:ext uri="{FF2B5EF4-FFF2-40B4-BE49-F238E27FC236}">
                  <a16:creationId xmlns:a16="http://schemas.microsoft.com/office/drawing/2014/main" id="{45E4EBBA-7060-8A47-AA90-AD8DA7C4AA0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174" name="Rectangle 74">
                <a:extLst>
                  <a:ext uri="{FF2B5EF4-FFF2-40B4-BE49-F238E27FC236}">
                    <a16:creationId xmlns:a16="http://schemas.microsoft.com/office/drawing/2014/main" id="{D5C2CE4A-C96B-354B-B056-379259642D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5" name="Rectangle 75">
                <a:extLst>
                  <a:ext uri="{FF2B5EF4-FFF2-40B4-BE49-F238E27FC236}">
                    <a16:creationId xmlns:a16="http://schemas.microsoft.com/office/drawing/2014/main" id="{DEA736AA-A045-D24E-9CCE-2EE2BD6F08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6" name="Rectangle 76">
                <a:extLst>
                  <a:ext uri="{FF2B5EF4-FFF2-40B4-BE49-F238E27FC236}">
                    <a16:creationId xmlns:a16="http://schemas.microsoft.com/office/drawing/2014/main" id="{64595299-D994-7D4C-B599-B0CC37A8B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7" name="Rectangle 77">
                <a:extLst>
                  <a:ext uri="{FF2B5EF4-FFF2-40B4-BE49-F238E27FC236}">
                    <a16:creationId xmlns:a16="http://schemas.microsoft.com/office/drawing/2014/main" id="{FFFE457F-1583-9042-B1A7-A80A37B6BC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9" name="Group 78">
              <a:extLst>
                <a:ext uri="{FF2B5EF4-FFF2-40B4-BE49-F238E27FC236}">
                  <a16:creationId xmlns:a16="http://schemas.microsoft.com/office/drawing/2014/main" id="{83C6DA56-71F7-E74A-A1B2-CC375FB312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170" name="Rectangle 79">
                <a:extLst>
                  <a:ext uri="{FF2B5EF4-FFF2-40B4-BE49-F238E27FC236}">
                    <a16:creationId xmlns:a16="http://schemas.microsoft.com/office/drawing/2014/main" id="{DFC8C74F-C6F8-B841-BCAA-4E6F37F0A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1" name="Rectangle 80">
                <a:extLst>
                  <a:ext uri="{FF2B5EF4-FFF2-40B4-BE49-F238E27FC236}">
                    <a16:creationId xmlns:a16="http://schemas.microsoft.com/office/drawing/2014/main" id="{DF66519A-6C6C-814B-AE2E-74156157EA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2" name="Rectangle 81">
                <a:extLst>
                  <a:ext uri="{FF2B5EF4-FFF2-40B4-BE49-F238E27FC236}">
                    <a16:creationId xmlns:a16="http://schemas.microsoft.com/office/drawing/2014/main" id="{CE444995-45BD-8445-9E1E-75E81A06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3" name="Rectangle 82">
                <a:extLst>
                  <a:ext uri="{FF2B5EF4-FFF2-40B4-BE49-F238E27FC236}">
                    <a16:creationId xmlns:a16="http://schemas.microsoft.com/office/drawing/2014/main" id="{9E95CFED-29BF-3F4C-9D82-AE7B6D340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222" name="Rectangle 83">
            <a:extLst>
              <a:ext uri="{FF2B5EF4-FFF2-40B4-BE49-F238E27FC236}">
                <a16:creationId xmlns:a16="http://schemas.microsoft.com/office/drawing/2014/main" id="{2954C821-269E-8D46-984E-749A5F6397A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1339384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223" name="Rectangle 84">
            <a:extLst>
              <a:ext uri="{FF2B5EF4-FFF2-40B4-BE49-F238E27FC236}">
                <a16:creationId xmlns:a16="http://schemas.microsoft.com/office/drawing/2014/main" id="{8291468C-A8EF-4D44-8440-C437714C366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5884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7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2023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每个组织，构建万物互联的智能世界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72D31F-379B-7E48-8BAB-A5640DD86C39}"/>
              </a:ext>
            </a:extLst>
          </p:cNvPr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3" cstate="screen">
              <a:alphaModFix amt="3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F3DDE87-89CE-3848-A1C3-2150D6C0F2CD}"/>
              </a:ext>
            </a:extLst>
          </p:cNvPr>
          <p:cNvSpPr txBox="1"/>
          <p:nvPr userDrawn="1"/>
        </p:nvSpPr>
        <p:spPr>
          <a:xfrm>
            <a:off x="8203300" y="4709847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rgbClr val="C00000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rgbClr val="C00000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EEF0F78-B57F-8D4C-A10F-C1BE427D4B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7276" y="4788537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2" name="副标题 2">
            <a:extLst>
              <a:ext uri="{FF2B5EF4-FFF2-40B4-BE49-F238E27FC236}">
                <a16:creationId xmlns:a16="http://schemas.microsoft.com/office/drawing/2014/main" id="{5307B254-91AE-6640-A8B8-5F31CD80A23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867185" y="5047174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5D60F0F4-118F-1946-A08D-99C1259DCFE3}"/>
              </a:ext>
            </a:extLst>
          </p:cNvPr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4" name="Rectangle 15">
            <a:extLst>
              <a:ext uri="{FF2B5EF4-FFF2-40B4-BE49-F238E27FC236}">
                <a16:creationId xmlns:a16="http://schemas.microsoft.com/office/drawing/2014/main" id="{0EC9B7D7-7D0C-DF4F-AD3A-7486CA53DEF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B0B6BED-EC97-644A-A3AA-16845E63E14F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EBDB5A-75AE-9C47-A64F-5171BD8F48E0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7" name="Group 18">
              <a:extLst>
                <a:ext uri="{FF2B5EF4-FFF2-40B4-BE49-F238E27FC236}">
                  <a16:creationId xmlns:a16="http://schemas.microsoft.com/office/drawing/2014/main" id="{527B1546-2E76-7B4C-A868-01866BFAE8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8" name="Rectangle 19">
                <a:extLst>
                  <a:ext uri="{FF2B5EF4-FFF2-40B4-BE49-F238E27FC236}">
                    <a16:creationId xmlns:a16="http://schemas.microsoft.com/office/drawing/2014/main" id="{A04BE7DC-57AD-E84A-99B6-5748D4F48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9" name="Rectangle 20">
                <a:extLst>
                  <a:ext uri="{FF2B5EF4-FFF2-40B4-BE49-F238E27FC236}">
                    <a16:creationId xmlns:a16="http://schemas.microsoft.com/office/drawing/2014/main" id="{5092770A-CB07-5648-8431-057E93EE9C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80" name="Rectangle 21">
                <a:extLst>
                  <a:ext uri="{FF2B5EF4-FFF2-40B4-BE49-F238E27FC236}">
                    <a16:creationId xmlns:a16="http://schemas.microsoft.com/office/drawing/2014/main" id="{67EF5B91-6FE9-4549-9ECA-04964BEE56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81" name="Rectangle 22">
                <a:extLst>
                  <a:ext uri="{FF2B5EF4-FFF2-40B4-BE49-F238E27FC236}">
                    <a16:creationId xmlns:a16="http://schemas.microsoft.com/office/drawing/2014/main" id="{05182D15-89A2-6045-85B8-2280685F8D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23">
              <a:extLst>
                <a:ext uri="{FF2B5EF4-FFF2-40B4-BE49-F238E27FC236}">
                  <a16:creationId xmlns:a16="http://schemas.microsoft.com/office/drawing/2014/main" id="{BBE18069-10C2-1945-BA80-A024FCF915C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74" name="Rectangle 24">
                <a:extLst>
                  <a:ext uri="{FF2B5EF4-FFF2-40B4-BE49-F238E27FC236}">
                    <a16:creationId xmlns:a16="http://schemas.microsoft.com/office/drawing/2014/main" id="{A96CDD39-1926-5E4E-A9F7-499BEC2361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5">
                <a:extLst>
                  <a:ext uri="{FF2B5EF4-FFF2-40B4-BE49-F238E27FC236}">
                    <a16:creationId xmlns:a16="http://schemas.microsoft.com/office/drawing/2014/main" id="{579B7635-77E5-5941-814B-D0090677EF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6" name="Rectangle 26">
                <a:extLst>
                  <a:ext uri="{FF2B5EF4-FFF2-40B4-BE49-F238E27FC236}">
                    <a16:creationId xmlns:a16="http://schemas.microsoft.com/office/drawing/2014/main" id="{38FBF335-4C26-E44C-A51F-6334936CEB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7" name="Rectangle 27">
                <a:extLst>
                  <a:ext uri="{FF2B5EF4-FFF2-40B4-BE49-F238E27FC236}">
                    <a16:creationId xmlns:a16="http://schemas.microsoft.com/office/drawing/2014/main" id="{8A3611F2-FDDF-F141-A871-D946E74F70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28">
              <a:extLst>
                <a:ext uri="{FF2B5EF4-FFF2-40B4-BE49-F238E27FC236}">
                  <a16:creationId xmlns:a16="http://schemas.microsoft.com/office/drawing/2014/main" id="{8682B6F8-0456-EC48-8FBE-44EA6E099F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70" name="Rectangle 29">
                <a:extLst>
                  <a:ext uri="{FF2B5EF4-FFF2-40B4-BE49-F238E27FC236}">
                    <a16:creationId xmlns:a16="http://schemas.microsoft.com/office/drawing/2014/main" id="{86BB10EF-5D49-5446-B416-860964EAB0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30">
                <a:extLst>
                  <a:ext uri="{FF2B5EF4-FFF2-40B4-BE49-F238E27FC236}">
                    <a16:creationId xmlns:a16="http://schemas.microsoft.com/office/drawing/2014/main" id="{519C7337-95C9-1347-97FA-15907949DE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2" name="Rectangle 31">
                <a:extLst>
                  <a:ext uri="{FF2B5EF4-FFF2-40B4-BE49-F238E27FC236}">
                    <a16:creationId xmlns:a16="http://schemas.microsoft.com/office/drawing/2014/main" id="{BEDA1CC2-7E03-E349-9D8A-35B4EB50D4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32">
                <a:extLst>
                  <a:ext uri="{FF2B5EF4-FFF2-40B4-BE49-F238E27FC236}">
                    <a16:creationId xmlns:a16="http://schemas.microsoft.com/office/drawing/2014/main" id="{6478A1D2-1521-2844-9E68-4B4F96BAA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33">
              <a:extLst>
                <a:ext uri="{FF2B5EF4-FFF2-40B4-BE49-F238E27FC236}">
                  <a16:creationId xmlns:a16="http://schemas.microsoft.com/office/drawing/2014/main" id="{EBDF60B0-CCA3-6A47-BCD7-DCABD40546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6" name="Rectangle 34">
                <a:extLst>
                  <a:ext uri="{FF2B5EF4-FFF2-40B4-BE49-F238E27FC236}">
                    <a16:creationId xmlns:a16="http://schemas.microsoft.com/office/drawing/2014/main" id="{5125594C-5313-C34E-839A-1DA18F778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5">
                <a:extLst>
                  <a:ext uri="{FF2B5EF4-FFF2-40B4-BE49-F238E27FC236}">
                    <a16:creationId xmlns:a16="http://schemas.microsoft.com/office/drawing/2014/main" id="{8313D8F3-D70F-4E4F-86B1-E609FF2882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8" name="Rectangle 36">
                <a:extLst>
                  <a:ext uri="{FF2B5EF4-FFF2-40B4-BE49-F238E27FC236}">
                    <a16:creationId xmlns:a16="http://schemas.microsoft.com/office/drawing/2014/main" id="{CBA1FA4C-75C0-D349-8630-E228CD4218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37">
                <a:extLst>
                  <a:ext uri="{FF2B5EF4-FFF2-40B4-BE49-F238E27FC236}">
                    <a16:creationId xmlns:a16="http://schemas.microsoft.com/office/drawing/2014/main" id="{00D2C4F8-6F52-1640-BB34-54901F3307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38">
              <a:extLst>
                <a:ext uri="{FF2B5EF4-FFF2-40B4-BE49-F238E27FC236}">
                  <a16:creationId xmlns:a16="http://schemas.microsoft.com/office/drawing/2014/main" id="{69F5A2EF-9997-1942-A95A-9DBAB893CEC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62" name="Rectangle 39">
                <a:extLst>
                  <a:ext uri="{FF2B5EF4-FFF2-40B4-BE49-F238E27FC236}">
                    <a16:creationId xmlns:a16="http://schemas.microsoft.com/office/drawing/2014/main" id="{5529C84D-B764-FE42-A1BF-78BED2ABC0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40">
                <a:extLst>
                  <a:ext uri="{FF2B5EF4-FFF2-40B4-BE49-F238E27FC236}">
                    <a16:creationId xmlns:a16="http://schemas.microsoft.com/office/drawing/2014/main" id="{CC97E4C5-963D-4B4E-9153-9E14F73F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4" name="Rectangle 41">
                <a:extLst>
                  <a:ext uri="{FF2B5EF4-FFF2-40B4-BE49-F238E27FC236}">
                    <a16:creationId xmlns:a16="http://schemas.microsoft.com/office/drawing/2014/main" id="{E1872D1B-E07E-1E49-A78C-76802A09B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42">
                <a:extLst>
                  <a:ext uri="{FF2B5EF4-FFF2-40B4-BE49-F238E27FC236}">
                    <a16:creationId xmlns:a16="http://schemas.microsoft.com/office/drawing/2014/main" id="{532BE238-78B4-7E4A-8EA1-12ED81BC54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43">
              <a:extLst>
                <a:ext uri="{FF2B5EF4-FFF2-40B4-BE49-F238E27FC236}">
                  <a16:creationId xmlns:a16="http://schemas.microsoft.com/office/drawing/2014/main" id="{1FEC1308-2B32-CB4C-BAB2-FB1E6AFF13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8" name="Rectangle 44">
                <a:extLst>
                  <a:ext uri="{FF2B5EF4-FFF2-40B4-BE49-F238E27FC236}">
                    <a16:creationId xmlns:a16="http://schemas.microsoft.com/office/drawing/2014/main" id="{DB762B7D-0BDE-5F48-8858-6D69D4303A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5">
                <a:extLst>
                  <a:ext uri="{FF2B5EF4-FFF2-40B4-BE49-F238E27FC236}">
                    <a16:creationId xmlns:a16="http://schemas.microsoft.com/office/drawing/2014/main" id="{A65AC15A-59B6-474B-B237-E106F036B6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0" name="Rectangle 46">
                <a:extLst>
                  <a:ext uri="{FF2B5EF4-FFF2-40B4-BE49-F238E27FC236}">
                    <a16:creationId xmlns:a16="http://schemas.microsoft.com/office/drawing/2014/main" id="{33BFDFF7-57E3-0C41-A90F-0543BAEB5F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47">
                <a:extLst>
                  <a:ext uri="{FF2B5EF4-FFF2-40B4-BE49-F238E27FC236}">
                    <a16:creationId xmlns:a16="http://schemas.microsoft.com/office/drawing/2014/main" id="{D3FFE56D-5EA1-EA4D-B229-81FFE5A7E1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48">
              <a:extLst>
                <a:ext uri="{FF2B5EF4-FFF2-40B4-BE49-F238E27FC236}">
                  <a16:creationId xmlns:a16="http://schemas.microsoft.com/office/drawing/2014/main" id="{3E677EA2-8362-AE45-BC63-8A925E8FC16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54" name="Rectangle 49">
                <a:extLst>
                  <a:ext uri="{FF2B5EF4-FFF2-40B4-BE49-F238E27FC236}">
                    <a16:creationId xmlns:a16="http://schemas.microsoft.com/office/drawing/2014/main" id="{83FE3FE3-7886-BC43-B7E9-DA589B3E13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50">
                <a:extLst>
                  <a:ext uri="{FF2B5EF4-FFF2-40B4-BE49-F238E27FC236}">
                    <a16:creationId xmlns:a16="http://schemas.microsoft.com/office/drawing/2014/main" id="{E618977A-DBEC-594A-8580-8F9AECCC11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6" name="Rectangle 51">
                <a:extLst>
                  <a:ext uri="{FF2B5EF4-FFF2-40B4-BE49-F238E27FC236}">
                    <a16:creationId xmlns:a16="http://schemas.microsoft.com/office/drawing/2014/main" id="{FD976F1A-42D5-E64F-BD6C-06908DD53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52">
                <a:extLst>
                  <a:ext uri="{FF2B5EF4-FFF2-40B4-BE49-F238E27FC236}">
                    <a16:creationId xmlns:a16="http://schemas.microsoft.com/office/drawing/2014/main" id="{03EB2932-0DCA-3A4B-A65D-CC4D89814F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4" name="Group 53">
              <a:extLst>
                <a:ext uri="{FF2B5EF4-FFF2-40B4-BE49-F238E27FC236}">
                  <a16:creationId xmlns:a16="http://schemas.microsoft.com/office/drawing/2014/main" id="{A5649E5A-5F15-914A-A8CA-AB33C2CB52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50" name="Rectangle 54">
                <a:extLst>
                  <a:ext uri="{FF2B5EF4-FFF2-40B4-BE49-F238E27FC236}">
                    <a16:creationId xmlns:a16="http://schemas.microsoft.com/office/drawing/2014/main" id="{72A1B707-641B-BF4D-8664-0C48C26CC0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5">
                <a:extLst>
                  <a:ext uri="{FF2B5EF4-FFF2-40B4-BE49-F238E27FC236}">
                    <a16:creationId xmlns:a16="http://schemas.microsoft.com/office/drawing/2014/main" id="{FF8A8A92-54E5-0347-A974-C7FE637556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2" name="Rectangle 56">
                <a:extLst>
                  <a:ext uri="{FF2B5EF4-FFF2-40B4-BE49-F238E27FC236}">
                    <a16:creationId xmlns:a16="http://schemas.microsoft.com/office/drawing/2014/main" id="{15CA81D9-72B7-BB4F-A99C-BD6A58435C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57">
                <a:extLst>
                  <a:ext uri="{FF2B5EF4-FFF2-40B4-BE49-F238E27FC236}">
                    <a16:creationId xmlns:a16="http://schemas.microsoft.com/office/drawing/2014/main" id="{B9E74982-404B-344F-B919-2CBFE33C3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5" name="Group 58">
              <a:extLst>
                <a:ext uri="{FF2B5EF4-FFF2-40B4-BE49-F238E27FC236}">
                  <a16:creationId xmlns:a16="http://schemas.microsoft.com/office/drawing/2014/main" id="{5B57D6E0-D696-A34B-B71C-E6E6867814C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6" name="Rectangle 59">
                <a:extLst>
                  <a:ext uri="{FF2B5EF4-FFF2-40B4-BE49-F238E27FC236}">
                    <a16:creationId xmlns:a16="http://schemas.microsoft.com/office/drawing/2014/main" id="{C3598B2A-52EF-1644-8E8C-0CFCFD797F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60">
                <a:extLst>
                  <a:ext uri="{FF2B5EF4-FFF2-40B4-BE49-F238E27FC236}">
                    <a16:creationId xmlns:a16="http://schemas.microsoft.com/office/drawing/2014/main" id="{D0F0F2FA-F49D-E847-A121-5738CFC3AC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8" name="Rectangle 61">
                <a:extLst>
                  <a:ext uri="{FF2B5EF4-FFF2-40B4-BE49-F238E27FC236}">
                    <a16:creationId xmlns:a16="http://schemas.microsoft.com/office/drawing/2014/main" id="{34F7EC08-7915-124B-85B7-8610F4FE00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62">
                <a:extLst>
                  <a:ext uri="{FF2B5EF4-FFF2-40B4-BE49-F238E27FC236}">
                    <a16:creationId xmlns:a16="http://schemas.microsoft.com/office/drawing/2014/main" id="{CBF28FF4-D780-264E-A96E-999F90B977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6" name="Group 63">
              <a:extLst>
                <a:ext uri="{FF2B5EF4-FFF2-40B4-BE49-F238E27FC236}">
                  <a16:creationId xmlns:a16="http://schemas.microsoft.com/office/drawing/2014/main" id="{91151042-4ACA-7342-9339-1B21CA77E3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42" name="Rectangle 64">
                <a:extLst>
                  <a:ext uri="{FF2B5EF4-FFF2-40B4-BE49-F238E27FC236}">
                    <a16:creationId xmlns:a16="http://schemas.microsoft.com/office/drawing/2014/main" id="{9E4FBBCD-F8E4-A649-981E-D46343ADCB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5">
                <a:extLst>
                  <a:ext uri="{FF2B5EF4-FFF2-40B4-BE49-F238E27FC236}">
                    <a16:creationId xmlns:a16="http://schemas.microsoft.com/office/drawing/2014/main" id="{03B778E3-4E84-DA4D-8FBE-A3CF4464E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4" name="Rectangle 66">
                <a:extLst>
                  <a:ext uri="{FF2B5EF4-FFF2-40B4-BE49-F238E27FC236}">
                    <a16:creationId xmlns:a16="http://schemas.microsoft.com/office/drawing/2014/main" id="{A739A690-256C-6B45-8F06-D782A2D46D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67">
                <a:extLst>
                  <a:ext uri="{FF2B5EF4-FFF2-40B4-BE49-F238E27FC236}">
                    <a16:creationId xmlns:a16="http://schemas.microsoft.com/office/drawing/2014/main" id="{A62FB270-DA45-CC43-B966-E5B4B93ABD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7" name="Group 68">
              <a:extLst>
                <a:ext uri="{FF2B5EF4-FFF2-40B4-BE49-F238E27FC236}">
                  <a16:creationId xmlns:a16="http://schemas.microsoft.com/office/drawing/2014/main" id="{319919FB-1BAF-FA49-B450-7D04E48115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8" name="Rectangle 69">
                <a:extLst>
                  <a:ext uri="{FF2B5EF4-FFF2-40B4-BE49-F238E27FC236}">
                    <a16:creationId xmlns:a16="http://schemas.microsoft.com/office/drawing/2014/main" id="{557E3CC4-6914-A046-8E50-285DE0199E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70">
                <a:extLst>
                  <a:ext uri="{FF2B5EF4-FFF2-40B4-BE49-F238E27FC236}">
                    <a16:creationId xmlns:a16="http://schemas.microsoft.com/office/drawing/2014/main" id="{9C9D87B6-8409-3E4C-A39A-27FCC1916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0" name="Rectangle 71">
                <a:extLst>
                  <a:ext uri="{FF2B5EF4-FFF2-40B4-BE49-F238E27FC236}">
                    <a16:creationId xmlns:a16="http://schemas.microsoft.com/office/drawing/2014/main" id="{8E44D8DF-6579-7F40-A242-DA920ED379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72">
                <a:extLst>
                  <a:ext uri="{FF2B5EF4-FFF2-40B4-BE49-F238E27FC236}">
                    <a16:creationId xmlns:a16="http://schemas.microsoft.com/office/drawing/2014/main" id="{CD513B5C-7113-F14D-99D9-C73E95E461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8" name="Group 73">
              <a:extLst>
                <a:ext uri="{FF2B5EF4-FFF2-40B4-BE49-F238E27FC236}">
                  <a16:creationId xmlns:a16="http://schemas.microsoft.com/office/drawing/2014/main" id="{D6A7D29E-C46B-0747-86B2-75419D5531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34" name="Rectangle 74">
                <a:extLst>
                  <a:ext uri="{FF2B5EF4-FFF2-40B4-BE49-F238E27FC236}">
                    <a16:creationId xmlns:a16="http://schemas.microsoft.com/office/drawing/2014/main" id="{4F04C9DB-93AE-614C-8876-96E3637C17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5">
                <a:extLst>
                  <a:ext uri="{FF2B5EF4-FFF2-40B4-BE49-F238E27FC236}">
                    <a16:creationId xmlns:a16="http://schemas.microsoft.com/office/drawing/2014/main" id="{C5554F3B-E2F0-2945-A366-E7AD36F462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6" name="Rectangle 76">
                <a:extLst>
                  <a:ext uri="{FF2B5EF4-FFF2-40B4-BE49-F238E27FC236}">
                    <a16:creationId xmlns:a16="http://schemas.microsoft.com/office/drawing/2014/main" id="{78782E55-DCC7-CE44-991D-BF17096DD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77">
                <a:extLst>
                  <a:ext uri="{FF2B5EF4-FFF2-40B4-BE49-F238E27FC236}">
                    <a16:creationId xmlns:a16="http://schemas.microsoft.com/office/drawing/2014/main" id="{BD72408E-6A44-9448-B58A-ED029093DF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9" name="Group 78">
              <a:extLst>
                <a:ext uri="{FF2B5EF4-FFF2-40B4-BE49-F238E27FC236}">
                  <a16:creationId xmlns:a16="http://schemas.microsoft.com/office/drawing/2014/main" id="{8ED4F9E5-4BBE-B548-9115-7B8E22D2A2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30" name="Rectangle 79">
                <a:extLst>
                  <a:ext uri="{FF2B5EF4-FFF2-40B4-BE49-F238E27FC236}">
                    <a16:creationId xmlns:a16="http://schemas.microsoft.com/office/drawing/2014/main" id="{3B8A6581-131D-824E-8913-DB991DC530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80">
                <a:extLst>
                  <a:ext uri="{FF2B5EF4-FFF2-40B4-BE49-F238E27FC236}">
                    <a16:creationId xmlns:a16="http://schemas.microsoft.com/office/drawing/2014/main" id="{F8A4D103-CAB9-A240-B9CA-A489B8D46C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2" name="Rectangle 81">
                <a:extLst>
                  <a:ext uri="{FF2B5EF4-FFF2-40B4-BE49-F238E27FC236}">
                    <a16:creationId xmlns:a16="http://schemas.microsoft.com/office/drawing/2014/main" id="{041501D7-F06A-BF49-A8E5-02731A9948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82">
                <a:extLst>
                  <a:ext uri="{FF2B5EF4-FFF2-40B4-BE49-F238E27FC236}">
                    <a16:creationId xmlns:a16="http://schemas.microsoft.com/office/drawing/2014/main" id="{F99404D7-4332-9643-B495-D6154C54F2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82" name="Rectangle 83">
            <a:extLst>
              <a:ext uri="{FF2B5EF4-FFF2-40B4-BE49-F238E27FC236}">
                <a16:creationId xmlns:a16="http://schemas.microsoft.com/office/drawing/2014/main" id="{43ABAB17-CA5F-A74E-BB2E-090DBF5B85B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83" name="Rectangle 84">
            <a:extLst>
              <a:ext uri="{FF2B5EF4-FFF2-40B4-BE49-F238E27FC236}">
                <a16:creationId xmlns:a16="http://schemas.microsoft.com/office/drawing/2014/main" id="{349F19F3-23A8-3242-9192-BA7445FD94D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TextBox 2">
            <a:extLst>
              <a:ext uri="{FF2B5EF4-FFF2-40B4-BE49-F238E27FC236}">
                <a16:creationId xmlns:a16="http://schemas.microsoft.com/office/drawing/2014/main" id="{B952CFF2-CD76-E646-B5C0-160ACDA764BB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5" name="图片 84">
            <a:extLst>
              <a:ext uri="{FF2B5EF4-FFF2-40B4-BE49-F238E27FC236}">
                <a16:creationId xmlns:a16="http://schemas.microsoft.com/office/drawing/2014/main" id="{A6C0346B-14CF-D843-B655-A3D9F02332A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1187798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 Medium" panose="020B0602020204020303" pitchFamily="34" charset="-79"/>
          <a:ea typeface="Microsoft YaHei" panose="020B0503020204020204" pitchFamily="34" charset="-122"/>
          <a:cs typeface="Futura Medium" panose="020B0602020204020303" pitchFamily="34" charset="-79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6.09685" TargetMode="Externa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w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0F1D627-78E0-5949-8377-F255E0750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" y="0"/>
            <a:ext cx="12192000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CCEBC32-76CF-1241-B32A-FF03447E3DFF}"/>
              </a:ext>
            </a:extLst>
          </p:cNvPr>
          <p:cNvSpPr/>
          <p:nvPr/>
        </p:nvSpPr>
        <p:spPr>
          <a:xfrm>
            <a:off x="0" y="1014787"/>
            <a:ext cx="12196763" cy="4440082"/>
          </a:xfrm>
          <a:prstGeom prst="rect">
            <a:avLst/>
          </a:prstGeom>
          <a:solidFill>
            <a:srgbClr val="1D1D1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BE9E2489-2807-1549-A531-8C703CE473B9}"/>
              </a:ext>
            </a:extLst>
          </p:cNvPr>
          <p:cNvSpPr txBox="1">
            <a:spLocks/>
          </p:cNvSpPr>
          <p:nvPr/>
        </p:nvSpPr>
        <p:spPr>
          <a:xfrm>
            <a:off x="852696" y="1112853"/>
            <a:ext cx="5994153" cy="9535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r>
              <a:rPr lang="zh-CN" altLang="en-US" sz="4000" kern="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</a:rPr>
              <a:t>大模型系列 </a:t>
            </a:r>
            <a:r>
              <a:rPr lang="en-US" altLang="zh-CN" sz="4000" kern="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</a:rPr>
              <a:t>–</a:t>
            </a:r>
            <a:r>
              <a:rPr lang="zh-CN" altLang="en-US" sz="4000" kern="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</a:rPr>
              <a:t> 微调</a:t>
            </a:r>
            <a:endParaRPr lang="zh-CN" altLang="en-US" sz="6600" kern="0" dirty="0">
              <a:solidFill>
                <a:schemeClr val="tx2"/>
              </a:solidFill>
              <a:latin typeface="Gill Sans MT" panose="020B0502020104020203" pitchFamily="34" charset="0"/>
              <a:ea typeface="+mj-ea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69D77FDB-1232-5B4F-ACB4-0EFCE5C03BF4}"/>
              </a:ext>
            </a:extLst>
          </p:cNvPr>
          <p:cNvSpPr txBox="1">
            <a:spLocks/>
          </p:cNvSpPr>
          <p:nvPr/>
        </p:nvSpPr>
        <p:spPr>
          <a:xfrm>
            <a:off x="852696" y="2153972"/>
            <a:ext cx="9710199" cy="2002968"/>
          </a:xfrm>
          <a:prstGeom prst="rect">
            <a:avLst/>
          </a:prstGeom>
          <a:gradFill flip="none" rotWithShape="1">
            <a:gsLst>
              <a:gs pos="29000">
                <a:schemeClr val="bg1">
                  <a:alpha val="0"/>
                </a:schemeClr>
              </a:gs>
              <a:gs pos="62000">
                <a:schemeClr val="bg1">
                  <a:alpha val="32000"/>
                </a:schemeClr>
              </a:gs>
              <a:gs pos="99000">
                <a:srgbClr val="91A2BF"/>
              </a:gs>
            </a:gsLst>
            <a:lin ang="0" scaled="0"/>
            <a:tileRect/>
          </a:gradFill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r>
              <a:rPr lang="zh-CN" altLang="en-US" sz="11500" dirty="0">
                <a:solidFill>
                  <a:schemeClr val="tx2"/>
                </a:solidFill>
                <a:latin typeface="Gill Sans MT" panose="020B0502020104020203" pitchFamily="34" charset="0"/>
              </a:rPr>
              <a:t>微调算法</a:t>
            </a:r>
            <a:endParaRPr lang="zh-CN" altLang="en-US" sz="13800" kern="0" dirty="0">
              <a:solidFill>
                <a:schemeClr val="tx2"/>
              </a:solidFill>
              <a:latin typeface="Gill Sans MT" panose="020B0502020104020203" pitchFamily="34" charset="0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4635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B0628-3894-7214-BB10-21A7E0AFA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0F170B4-1685-F9F7-BCF1-E53CD09B4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DoRA</a:t>
            </a:r>
            <a:r>
              <a:rPr lang="zh-CN" altLang="en-US" dirty="0"/>
              <a:t> 微调原理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5633F69-F4CD-AB8A-D8BD-E43F802A4DC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 err="1"/>
              <a:t>DoRA</a:t>
            </a:r>
            <a:r>
              <a:rPr lang="zh-CN" altLang="en-US" dirty="0"/>
              <a:t>，</a:t>
            </a:r>
            <a:r>
              <a:rPr lang="en-US" altLang="zh-CN" dirty="0"/>
              <a:t>Weight-Decomposed Low-Rank</a:t>
            </a:r>
            <a:r>
              <a:rPr lang="zh-CN" altLang="en-US" dirty="0"/>
              <a:t>：</a:t>
            </a:r>
            <a:r>
              <a:rPr lang="en-US" altLang="zh-CN" dirty="0" err="1"/>
              <a:t>DoRA</a:t>
            </a:r>
            <a:r>
              <a:rPr lang="zh-CN" altLang="en-US" dirty="0"/>
              <a:t>将预训练的权重分解为量级和方向两部分进行微调，特别是采用</a:t>
            </a:r>
            <a:r>
              <a:rPr lang="en-US" altLang="zh-CN" dirty="0" err="1"/>
              <a:t>LoRA</a:t>
            </a:r>
            <a:r>
              <a:rPr lang="zh-CN" altLang="en-US" dirty="0"/>
              <a:t>进行方向部分的更新，以有效地减少可训练参数的数量，实现了与</a:t>
            </a:r>
            <a:r>
              <a:rPr lang="en-US" altLang="zh-CN" dirty="0"/>
              <a:t>FT</a:t>
            </a:r>
            <a:r>
              <a:rPr lang="zh-CN" altLang="en-US" dirty="0"/>
              <a:t>（</a:t>
            </a:r>
            <a:r>
              <a:rPr lang="en-US" altLang="zh-CN" dirty="0"/>
              <a:t>F-</a:t>
            </a:r>
            <a:r>
              <a:rPr lang="en-US" altLang="zh-CN" dirty="0" err="1"/>
              <a:t>ull</a:t>
            </a:r>
            <a:r>
              <a:rPr lang="en-US" altLang="zh-CN" dirty="0"/>
              <a:t> Fine-tuning</a:t>
            </a:r>
            <a:r>
              <a:rPr lang="zh-CN" altLang="en-US" dirty="0"/>
              <a:t>）非常相似的学习能力。</a:t>
            </a:r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DADCB92-2327-0B85-0627-64DD30987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79" y="5828032"/>
            <a:ext cx="1133633" cy="9431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0B2EC6D-412C-B4FC-F296-D3AF4DD4A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781" y="6181948"/>
            <a:ext cx="2764297" cy="58919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08598C6-BB4E-7F51-281A-637418D0E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340" y="2817824"/>
            <a:ext cx="5579656" cy="404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61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53335-1C55-DD6F-C46C-357718685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FF81B3E4-22A4-0B70-BEB3-0AA7374C2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DoRA</a:t>
            </a:r>
            <a:r>
              <a:rPr lang="zh-CN" altLang="en-US" dirty="0"/>
              <a:t> 微调原理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44433F7-FC2F-74AA-1E8F-BF7A9A132C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预训练的权重已经包含了适合下游任务的大量知识，所以仅仅对于量级和方向中的某一个进行较大幅度的更新，就已经足够了。</a:t>
            </a:r>
            <a:endParaRPr lang="en-US" altLang="zh-CN" dirty="0"/>
          </a:p>
          <a:p>
            <a:r>
              <a:rPr lang="en-US" altLang="zh-CN" dirty="0" err="1"/>
              <a:t>DoRA</a:t>
            </a:r>
            <a:r>
              <a:rPr lang="zh-CN" altLang="en-US" dirty="0"/>
              <a:t>限制</a:t>
            </a:r>
            <a:r>
              <a:rPr lang="en-US" altLang="zh-CN" dirty="0" err="1"/>
              <a:t>LoRA</a:t>
            </a:r>
            <a:r>
              <a:rPr lang="zh-CN" altLang="en-US" dirty="0"/>
              <a:t>只专注于方向</a:t>
            </a:r>
            <a:r>
              <a:rPr lang="en-US" altLang="zh-CN" i="1" dirty="0">
                <a:latin typeface="Cambria Math" panose="02040503050406030204" pitchFamily="18" charset="0"/>
              </a:rPr>
              <a:t>V </a:t>
            </a:r>
            <a:r>
              <a:rPr lang="zh-CN" altLang="en-US" dirty="0"/>
              <a:t>适应，同时允许量级幅度</a:t>
            </a:r>
            <a:r>
              <a:rPr lang="en-US" altLang="zh-CN" i="1" dirty="0">
                <a:latin typeface="Cambria Math" panose="02040503050406030204" pitchFamily="18" charset="0"/>
              </a:rPr>
              <a:t>m </a:t>
            </a:r>
            <a:r>
              <a:rPr lang="zh-CN" altLang="en-US" dirty="0"/>
              <a:t>可调，与原始方法相比简化了任务，在原始方法中，</a:t>
            </a:r>
            <a:r>
              <a:rPr lang="en-US" altLang="zh-CN" dirty="0" err="1"/>
              <a:t>LoRA</a:t>
            </a:r>
            <a:r>
              <a:rPr lang="zh-CN" altLang="en-US" dirty="0"/>
              <a:t>需要学习两个幅度的调整。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EE49706-1723-41CC-2286-7B53E5F24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79" y="5828032"/>
            <a:ext cx="1133633" cy="9431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526B093-62D4-B1D6-1844-A711111FD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781" y="6181948"/>
            <a:ext cx="2764297" cy="5891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9BAD4A6-BAB9-F6EB-7B26-DD42DD1A7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9305" y="3857625"/>
            <a:ext cx="5002795" cy="87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69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E2ABA7-26F1-1911-F49F-7DBDB59AE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CBD54F5D-A701-1702-380F-2ECF6AD104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altLang="zh-CN" dirty="0"/>
          </a:p>
          <a:p>
            <a:r>
              <a:rPr lang="en-US" altLang="zh-CN" dirty="0"/>
              <a:t>06.</a:t>
            </a:r>
            <a:r>
              <a:rPr lang="zh-CN" altLang="en-US" dirty="0"/>
              <a:t> </a:t>
            </a:r>
            <a:r>
              <a:rPr lang="en-US" altLang="zh-CN" dirty="0"/>
              <a:t>Selective</a:t>
            </a:r>
            <a:r>
              <a:rPr lang="zh-CN" altLang="en-US" dirty="0"/>
              <a:t>算法</a:t>
            </a:r>
            <a:endParaRPr lang="en-US" altLang="zh-CN" dirty="0"/>
          </a:p>
          <a:p>
            <a:r>
              <a:rPr lang="en-US" altLang="zh-CN" sz="4000" dirty="0" err="1"/>
              <a:t>Unstructural</a:t>
            </a:r>
            <a:r>
              <a:rPr lang="en-US" altLang="zh-CN" sz="4000" dirty="0"/>
              <a:t> Masking</a:t>
            </a:r>
          </a:p>
          <a:p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EC36085-3BC6-E6F1-F199-9AA03E5BB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76" y="6095811"/>
            <a:ext cx="819264" cy="64779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F7CEEE9-2137-820A-79A4-B6D589219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0184" y="6095811"/>
            <a:ext cx="2299073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193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8BD48-66B3-6F2E-9369-BC2AE90C6B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B1C5BE4-0BFA-FD72-A361-A2CC73E6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SARA</a:t>
            </a:r>
            <a:r>
              <a:rPr lang="zh-CN" altLang="en-US" dirty="0"/>
              <a:t> 微调原理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E4DF84E-C069-E190-BF65-29542DBC81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SARA</a:t>
            </a:r>
            <a:r>
              <a:rPr lang="zh-CN" altLang="en-US" dirty="0"/>
              <a:t>，</a:t>
            </a:r>
            <a:r>
              <a:rPr lang="en-US" altLang="zh-CN" dirty="0"/>
              <a:t>Sparse Low-Rank Adaptation</a:t>
            </a:r>
            <a:r>
              <a:rPr lang="zh-CN" altLang="en-US" dirty="0"/>
              <a:t>：受到剪枝的启发，在评估参数重要性后，不将影响低的参数剪掉，而是用利用这些暂时不重要的参数进行下游任务的训练。换句话说，就是优化稀疏权矩阵（不重要参数矩阵）来学习特定任务的知识。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FD2A9D0-B3DA-430A-4175-B4605854B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79" y="5828032"/>
            <a:ext cx="1133633" cy="9431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B9F85A2-EE68-E158-38B5-C38EB594F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781" y="6181948"/>
            <a:ext cx="2764297" cy="5891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4207C43-2F90-1D2B-66A3-AFA45953E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6207" y="2783365"/>
            <a:ext cx="8784348" cy="378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2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9FDA2-94D4-B74B-9E40-DFE83EDD8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B4B0957-FCAC-C038-567B-DCDB8B8B3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SARA</a:t>
            </a:r>
            <a:r>
              <a:rPr lang="zh-CN" altLang="en-US" dirty="0"/>
              <a:t> 微调原理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0279A0DC-D5D0-B015-9897-B4F1C40191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模型的大多数参数值都在</a:t>
            </a:r>
            <a:r>
              <a:rPr lang="en-US" altLang="zh-CN" dirty="0"/>
              <a:t>0</a:t>
            </a:r>
            <a:r>
              <a:rPr lang="zh-CN" altLang="en-US" dirty="0"/>
              <a:t>的附近。设定一个阈值，权重绝对值低于这个阈值的参数被置为</a:t>
            </a:r>
            <a:r>
              <a:rPr lang="en-US" altLang="zh-CN" dirty="0"/>
              <a:t>0</a:t>
            </a:r>
            <a:r>
              <a:rPr lang="zh-CN" altLang="en-US" dirty="0"/>
              <a:t>。发现</a:t>
            </a:r>
            <a:r>
              <a:rPr lang="en-US" altLang="zh-CN" dirty="0"/>
              <a:t>5e-4</a:t>
            </a:r>
            <a:r>
              <a:rPr lang="zh-CN" altLang="en-US" dirty="0"/>
              <a:t>到</a:t>
            </a:r>
            <a:r>
              <a:rPr lang="en-US" altLang="zh-CN" dirty="0"/>
              <a:t>1e-3</a:t>
            </a:r>
            <a:r>
              <a:rPr lang="zh-CN" altLang="en-US" dirty="0"/>
              <a:t>的阈值对模型原始能力的影响微乎其微，也就是说它们是无效参数。</a:t>
            </a:r>
            <a:endParaRPr lang="en-US" altLang="zh-CN" dirty="0"/>
          </a:p>
          <a:p>
            <a:r>
              <a:rPr lang="zh-CN" altLang="en-US" dirty="0"/>
              <a:t>由于训练过程的随机性而导致的初始无效参数，大部分随着时间的推移变得有效，可以利用这些暂时无效的参数来微调预训练的模型。</a:t>
            </a:r>
            <a:endParaRPr lang="en-US" altLang="zh-CN" dirty="0"/>
          </a:p>
          <a:p>
            <a:r>
              <a:rPr lang="zh-CN" altLang="en-US" dirty="0"/>
              <a:t>对潜在有效参数（初始无效参数）进行微调</a:t>
            </a:r>
          </a:p>
          <a:p>
            <a:endParaRPr lang="zh-CN" altLang="en-US" dirty="0"/>
          </a:p>
          <a:p>
            <a:endParaRPr lang="en-US" altLang="zh-CN" dirty="0"/>
          </a:p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02487A5-529A-E35F-98AF-1B4C9DD4B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79" y="5828032"/>
            <a:ext cx="1133633" cy="9431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8399D78-1937-632B-8DC2-72B833511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781" y="6181948"/>
            <a:ext cx="2764297" cy="58919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3E5B09D1-18A4-E873-98EE-FD2A1CDEC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181" y="4529489"/>
            <a:ext cx="4423285" cy="847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944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235AB9-DE27-F9F2-9C89-48118ABCE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3C884A9B-3346-46A0-987F-E786B094FD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altLang="zh-CN" dirty="0"/>
          </a:p>
          <a:p>
            <a:r>
              <a:rPr lang="en-US" altLang="zh-CN" dirty="0"/>
              <a:t>06.</a:t>
            </a:r>
            <a:r>
              <a:rPr lang="zh-CN" altLang="en-US" dirty="0"/>
              <a:t> </a:t>
            </a:r>
            <a:r>
              <a:rPr lang="en-US" altLang="zh-CN" dirty="0"/>
              <a:t>Selective</a:t>
            </a:r>
            <a:r>
              <a:rPr lang="zh-CN" altLang="en-US" dirty="0"/>
              <a:t>算法</a:t>
            </a:r>
            <a:endParaRPr lang="en-US" altLang="zh-CN" dirty="0"/>
          </a:p>
          <a:p>
            <a:r>
              <a:rPr lang="en-US" altLang="zh-CN" sz="4000" dirty="0"/>
              <a:t>Structural Masking</a:t>
            </a:r>
          </a:p>
          <a:p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573C679-0D22-DD60-D4BE-8A5FA0DEC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76" y="6095811"/>
            <a:ext cx="819264" cy="64779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A255670-770D-2005-17ED-DE3857D16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0184" y="6095811"/>
            <a:ext cx="2299073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85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F6EB4EA-00FF-C845-A2BB-AECE1AD7A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399F2412-4EAF-7C49-B8F6-16B305F6E5A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 err="1"/>
              <a:t>LoRA</a:t>
            </a:r>
            <a:r>
              <a:rPr lang="en-US" altLang="zh-CN" dirty="0"/>
              <a:t>: Low-Rank Adaptation of Large Language Models</a:t>
            </a:r>
            <a:r>
              <a:rPr lang="zh-CN" altLang="en-US" dirty="0"/>
              <a:t>，</a:t>
            </a:r>
            <a:r>
              <a:rPr lang="en-US" altLang="zh-CN" dirty="0">
                <a:hlinkClick r:id="rId2"/>
              </a:rPr>
              <a:t>https://arxiv.org/abs/2106.09685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89208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409F2546-A558-D94A-9B45-F34DE5B2AB0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04.</a:t>
            </a:r>
            <a:r>
              <a:rPr lang="zh-CN" altLang="en-US" dirty="0"/>
              <a:t> </a:t>
            </a:r>
            <a:r>
              <a:rPr lang="en-US" altLang="zh-CN" dirty="0" err="1">
                <a:latin typeface="Gill Sans MT" panose="020B0502020104020203" pitchFamily="34" charset="0"/>
              </a:rPr>
              <a:t>LoRA</a:t>
            </a:r>
            <a:r>
              <a:rPr lang="zh-CN" altLang="en-US" dirty="0">
                <a:latin typeface="Gill Sans MT" panose="020B0502020104020203" pitchFamily="34" charset="0"/>
              </a:rPr>
              <a:t> 算法</a:t>
            </a:r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5ED30D-D930-6793-FE97-F9C9CB47E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76" y="6095811"/>
            <a:ext cx="819264" cy="64779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AAC3D97-4BB5-F82A-C63F-1FF36BBDC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0184" y="6095811"/>
            <a:ext cx="2299073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701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85126C3-2EE5-2945-9F31-5B7FEE8EB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LoRA</a:t>
            </a:r>
            <a:r>
              <a:rPr lang="zh-CN" altLang="en-US" dirty="0"/>
              <a:t> 微调原理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F0FCFBE5-D855-C14E-A6E0-1F2B380EDBA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altLang="zh-CN" dirty="0" err="1"/>
                  <a:t>LoRA</a:t>
                </a:r>
                <a:r>
                  <a:rPr lang="zh-CN" altLang="en-US" dirty="0"/>
                  <a:t>，</a:t>
                </a:r>
                <a:r>
                  <a:rPr lang="en-US" altLang="zh-CN" dirty="0"/>
                  <a:t>Low-Rank Adaptation</a:t>
                </a:r>
                <a:r>
                  <a:rPr lang="zh-CN" altLang="en-US" dirty="0"/>
                  <a:t>：</a:t>
                </a:r>
                <a:r>
                  <a:rPr lang="en-US" altLang="zh-CN" dirty="0" err="1"/>
                  <a:t>LoRA</a:t>
                </a:r>
                <a:r>
                  <a:rPr lang="zh-CN" altLang="zh-CN" dirty="0"/>
                  <a:t>调整的参数主要是</a:t>
                </a:r>
                <a:r>
                  <a:rPr lang="en-US" altLang="zh-CN" dirty="0"/>
                  <a:t>Self-Attention</a:t>
                </a:r>
                <a:r>
                  <a:rPr lang="zh-CN" altLang="zh-CN" dirty="0"/>
                  <a:t>里的四个权重矩阵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</m:oMath>
                </a14:m>
                <a:r>
                  <a:rPr lang="zh-CN" altLang="zh-CN" dirty="0"/>
                  <a:t>（</a:t>
                </a:r>
                <a:r>
                  <a:rPr lang="en-US" altLang="zh-CN" dirty="0"/>
                  <a:t>query)</a:t>
                </a:r>
                <a:r>
                  <a:rPr lang="zh-CN" altLang="zh-CN" dirty="0"/>
                  <a:t>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zh-CN" dirty="0"/>
                  <a:t>（</a:t>
                </a:r>
                <a:r>
                  <a:rPr lang="en-US" altLang="zh-CN" dirty="0"/>
                  <a:t>key)</a:t>
                </a:r>
                <a:r>
                  <a:rPr lang="zh-CN" altLang="zh-CN" dirty="0"/>
                  <a:t>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 altLang="zh-CN" dirty="0"/>
                  <a:t>(value)</a:t>
                </a:r>
                <a:r>
                  <a:rPr lang="zh-CN" altLang="zh-CN" dirty="0"/>
                  <a:t>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altLang="zh-CN" dirty="0"/>
                  <a:t> (output)</a:t>
                </a:r>
                <a:r>
                  <a:rPr lang="zh-CN" altLang="zh-CN" dirty="0"/>
                  <a:t>。</a:t>
                </a:r>
                <a:endParaRPr lang="en-US" altLang="zh-CN" dirty="0"/>
              </a:p>
              <a:p>
                <a:r>
                  <a:rPr lang="zh-CN" altLang="zh-CN" dirty="0"/>
                  <a:t>将权重矩阵记为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W</a:t>
                </a:r>
                <a:r>
                  <a:rPr lang="zh-CN" altLang="zh-CN" dirty="0"/>
                  <a:t>，</a:t>
                </a:r>
                <a:r>
                  <a:rPr lang="en-US" altLang="zh-CN" i="1" dirty="0" err="1">
                    <a:latin typeface="Cambria Math" panose="02040503050406030204" pitchFamily="18" charset="0"/>
                  </a:rPr>
                  <a:t>d×d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 </a:t>
                </a:r>
                <a:r>
                  <a:rPr lang="zh-CN" altLang="zh-CN" dirty="0"/>
                  <a:t>维，输入特征为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x</a:t>
                </a:r>
                <a:r>
                  <a:rPr lang="zh-CN" altLang="zh-CN" dirty="0"/>
                  <a:t>。</a:t>
                </a:r>
                <a:r>
                  <a:rPr lang="en-US" altLang="zh-CN" dirty="0" err="1"/>
                  <a:t>LoRA</a:t>
                </a:r>
                <a:r>
                  <a:rPr lang="zh-CN" altLang="zh-CN" dirty="0"/>
                  <a:t>初始化两个矩阵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A</a:t>
                </a:r>
                <a:r>
                  <a:rPr lang="zh-CN" altLang="zh-CN" dirty="0"/>
                  <a:t>和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B</a:t>
                </a:r>
                <a:r>
                  <a:rPr lang="zh-CN" altLang="zh-CN" dirty="0"/>
                  <a:t>，对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A </a:t>
                </a:r>
                <a:r>
                  <a:rPr lang="zh-CN" altLang="zh-CN" dirty="0"/>
                  <a:t>使用随机高斯初始化，将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B </a:t>
                </a:r>
                <a:r>
                  <a:rPr lang="zh-CN" altLang="zh-CN" dirty="0"/>
                  <a:t>初始化为</a:t>
                </a:r>
                <a:r>
                  <a:rPr lang="en-US" altLang="zh-CN" dirty="0"/>
                  <a:t>0</a:t>
                </a:r>
                <a:r>
                  <a:rPr lang="zh-CN" altLang="zh-CN" dirty="0"/>
                  <a:t>。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A </a:t>
                </a:r>
                <a:r>
                  <a:rPr lang="zh-CN" altLang="zh-CN" dirty="0"/>
                  <a:t>的维度为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r</a:t>
                </a:r>
                <a:r>
                  <a:rPr lang="zh-CN" altLang="zh-CN" i="1" dirty="0">
                    <a:latin typeface="Cambria Math" panose="02040503050406030204" pitchFamily="18" charset="0"/>
                  </a:rPr>
                  <a:t>×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d </a:t>
                </a:r>
                <a:r>
                  <a:rPr lang="zh-CN" altLang="zh-CN" dirty="0"/>
                  <a:t>维，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B </a:t>
                </a:r>
                <a:r>
                  <a:rPr lang="zh-CN" altLang="zh-CN" dirty="0"/>
                  <a:t>的维度为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d</a:t>
                </a:r>
                <a:r>
                  <a:rPr lang="zh-CN" altLang="zh-CN" i="1" dirty="0">
                    <a:latin typeface="Cambria Math" panose="02040503050406030204" pitchFamily="18" charset="0"/>
                  </a:rPr>
                  <a:t>×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r </a:t>
                </a:r>
                <a:r>
                  <a:rPr lang="zh-CN" altLang="zh-CN" dirty="0"/>
                  <a:t>维。其中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r </a:t>
                </a:r>
                <a:r>
                  <a:rPr lang="zh-CN" altLang="zh-CN" dirty="0"/>
                  <a:t>是</a:t>
                </a:r>
                <a:r>
                  <a:rPr lang="en-US" altLang="zh-CN" dirty="0"/>
                  <a:t>rank</a:t>
                </a:r>
                <a:r>
                  <a:rPr lang="zh-CN" altLang="zh-CN" dirty="0"/>
                  <a:t>秩，远小于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d</a:t>
                </a:r>
                <a:r>
                  <a:rPr lang="zh-CN" altLang="zh-CN" dirty="0"/>
                  <a:t>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F0FCFBE5-D855-C14E-A6E0-1F2B380EDBA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500" r="-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EBC25EF1-BF8D-3C0E-160E-5BCE5CF72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79" y="5828032"/>
            <a:ext cx="1133633" cy="9431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8BAED65-F8AD-A380-7BBD-7C35ADAD7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9781" y="6181948"/>
            <a:ext cx="2764297" cy="5891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F58F063-1189-FFCF-260D-C9EA48E057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242" y="3648294"/>
            <a:ext cx="3270164" cy="282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373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63B776-DB53-1CDC-4F17-EC1F4F111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FE3BF5B-E6ED-728C-505D-AAC207C3A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LoRA</a:t>
            </a:r>
            <a:r>
              <a:rPr lang="zh-CN" altLang="en-US" dirty="0"/>
              <a:t> 微调原理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4B1F01CF-E83B-B670-EFBD-A1A9A1AF0DA4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zh-CN" altLang="zh-CN" dirty="0"/>
                  <a:t>在前向传播的过程中，输出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h</a:t>
                </a:r>
                <a:r>
                  <a:rPr lang="zh-CN" altLang="zh-CN" dirty="0"/>
                  <a:t>不再是原始权重矩阵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zh-CN" dirty="0"/>
                  <a:t>，而是加上了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𝐵𝐴𝑥</m:t>
                    </m:r>
                  </m:oMath>
                </a14:m>
                <a:r>
                  <a:rPr lang="zh-CN" altLang="zh-CN" dirty="0"/>
                  <a:t>，并加入参数</a:t>
                </a:r>
                <a:r>
                  <a:rPr lang="en-US" altLang="zh-CN" i="1" dirty="0">
                    <a:latin typeface="Cambria Math" panose="02040503050406030204" pitchFamily="18" charset="0"/>
                  </a:rPr>
                  <a:t>α </a:t>
                </a:r>
                <a:r>
                  <a:rPr lang="zh-CN" altLang="zh-CN" dirty="0"/>
                  <a:t>缩放</a:t>
                </a:r>
                <a:r>
                  <a:rPr lang="en-US" altLang="zh-CN" dirty="0"/>
                  <a:t> ∆</a:t>
                </a:r>
                <a:r>
                  <a:rPr lang="en-US" altLang="zh-CN" i="1" dirty="0" err="1">
                    <a:latin typeface="Cambria Math" panose="02040503050406030204" pitchFamily="18" charset="0"/>
                  </a:rPr>
                  <a:t>Wx</a:t>
                </a:r>
                <a:r>
                  <a:rPr lang="zh-CN" altLang="zh-CN" dirty="0"/>
                  <a:t> ，如下式</a:t>
                </a:r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zh-CN" dirty="0"/>
                  <a:t>在参数更新时，</a:t>
                </a:r>
                <a:r>
                  <a:rPr lang="en-US" altLang="zh-CN" dirty="0" err="1"/>
                  <a:t>LoRA</a:t>
                </a:r>
                <a:r>
                  <a:rPr lang="zh-CN" altLang="zh-CN" dirty="0"/>
                  <a:t>冻结了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zh-CN" dirty="0"/>
                  <a:t>权重，只更新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zh-CN" dirty="0"/>
                  <a:t>。微调结束后，保留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zh-CN" altLang="zh-CN" dirty="0"/>
                  <a:t>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zh-CN" altLang="zh-CN" dirty="0"/>
                  <a:t>作为</a:t>
                </a:r>
                <a:r>
                  <a:rPr lang="en-US" altLang="zh-CN" dirty="0" err="1"/>
                  <a:t>LoRA</a:t>
                </a:r>
                <a:r>
                  <a:rPr lang="zh-CN" altLang="zh-CN" dirty="0"/>
                  <a:t>矩阵，推理时用。为了减少推理延迟，可以将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𝐵𝐴</m:t>
                    </m:r>
                  </m:oMath>
                </a14:m>
                <a:r>
                  <a:rPr lang="zh-CN" altLang="zh-CN" dirty="0"/>
                  <a:t>矩阵与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zh-CN" dirty="0"/>
                  <a:t>合并。</a:t>
                </a:r>
                <a:endParaRPr lang="en-US" altLang="zh-CN" dirty="0"/>
              </a:p>
              <a:p>
                <a:r>
                  <a:rPr lang="zh-CN" altLang="zh-CN" dirty="0"/>
                  <a:t>以</a:t>
                </a:r>
                <a:r>
                  <a:rPr lang="en-US" altLang="zh-CN" dirty="0"/>
                  <a:t>query</a:t>
                </a:r>
                <a:r>
                  <a:rPr lang="zh-CN" altLang="zh-CN" dirty="0"/>
                  <a:t>值的计算为例，使用</a:t>
                </a:r>
                <a:r>
                  <a:rPr lang="en-US" altLang="zh-CN" dirty="0" err="1"/>
                  <a:t>LoRA</a:t>
                </a:r>
                <a:r>
                  <a:rPr lang="zh-CN" altLang="zh-CN" dirty="0"/>
                  <a:t>权重后如下</a:t>
                </a:r>
                <a:endParaRPr lang="en-US" altLang="zh-CN" dirty="0"/>
              </a:p>
              <a:p>
                <a:endParaRPr lang="zh-CN" altLang="zh-CN" dirty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5" name="内容占位符 4">
                <a:extLst>
                  <a:ext uri="{FF2B5EF4-FFF2-40B4-BE49-F238E27FC236}">
                    <a16:creationId xmlns:a16="http://schemas.microsoft.com/office/drawing/2014/main" id="{4B1F01CF-E83B-B670-EFBD-A1A9A1AF0D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500" r="-1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0D35623A-35C7-45D5-C574-6D6262AED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79" y="5828032"/>
            <a:ext cx="1133633" cy="9431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C3EC68-AFE2-891F-4D62-D35ACA86B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9781" y="6181948"/>
            <a:ext cx="2764297" cy="58919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3BC63066-8CD1-6D13-EC10-66DE5814A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359" y="2435332"/>
            <a:ext cx="4484579" cy="438496"/>
          </a:xfrm>
          <a:prstGeom prst="rect">
            <a:avLst/>
          </a:prstGeom>
        </p:spPr>
      </p:pic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38CFAE7C-14C5-59B1-7D89-30FA79C30A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4992970"/>
              </p:ext>
            </p:extLst>
          </p:nvPr>
        </p:nvGraphicFramePr>
        <p:xfrm>
          <a:off x="5461000" y="2946400"/>
          <a:ext cx="914400" cy="19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914400" imgH="198720" progId="Equation.DSMT4">
                  <p:embed/>
                </p:oleObj>
              </mc:Choice>
              <mc:Fallback>
                <p:oleObj name="Equation" r:id="rId5" imgW="914400" imgH="198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61000" y="2946400"/>
                        <a:ext cx="914400" cy="198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图片 14" descr="文本, 徽标&#10;&#10;描述已自动生成">
            <a:extLst>
              <a:ext uri="{FF2B5EF4-FFF2-40B4-BE49-F238E27FC236}">
                <a16:creationId xmlns:a16="http://schemas.microsoft.com/office/drawing/2014/main" id="{3F759B0A-FFF3-A1D7-4CAB-CF1B1DF442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45292" y="4826840"/>
            <a:ext cx="3276783" cy="50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6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BD07F-62FE-701E-AEEB-3BE249444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094BFBCB-0FFD-5E8F-3138-1B16E5E71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LoRA</a:t>
            </a:r>
            <a:r>
              <a:rPr lang="zh-CN" altLang="en-US" dirty="0"/>
              <a:t> 微调原理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42FEE3E-D269-EB4B-5D76-B21344C9D9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 err="1"/>
              <a:t>LoRA</a:t>
            </a:r>
            <a:r>
              <a:rPr lang="zh-CN" altLang="zh-CN" dirty="0"/>
              <a:t>的高效性主要来源于低秩。低秩矩阵分解的原理来自于线性代数中的奇异值分解（</a:t>
            </a:r>
            <a:r>
              <a:rPr lang="en-US" altLang="zh-CN" dirty="0"/>
              <a:t>Singular Value Decomposition</a:t>
            </a:r>
            <a:r>
              <a:rPr lang="zh-CN" altLang="zh-CN" dirty="0"/>
              <a:t>，</a:t>
            </a:r>
            <a:r>
              <a:rPr lang="en-US" altLang="zh-CN" dirty="0"/>
              <a:t>SVD</a:t>
            </a:r>
            <a:r>
              <a:rPr lang="zh-CN" altLang="zh-CN" dirty="0"/>
              <a:t>），即将一个矩阵分解为多个低秩矩阵的乘积。</a:t>
            </a:r>
            <a:endParaRPr lang="en-US" altLang="zh-CN" dirty="0"/>
          </a:p>
          <a:p>
            <a:r>
              <a:rPr lang="en-US" altLang="zh-CN" dirty="0"/>
              <a:t>SVD </a:t>
            </a:r>
            <a:r>
              <a:rPr lang="zh-CN" altLang="zh-CN" dirty="0"/>
              <a:t>保证了在给定秩约束下，矩阵的近似误差最小。通过低秩近似，</a:t>
            </a:r>
            <a:r>
              <a:rPr lang="en-US" altLang="zh-CN" dirty="0" err="1"/>
              <a:t>LoRA</a:t>
            </a:r>
            <a:r>
              <a:rPr lang="en-US" altLang="zh-CN" dirty="0"/>
              <a:t> </a:t>
            </a:r>
            <a:r>
              <a:rPr lang="zh-CN" altLang="zh-CN" dirty="0"/>
              <a:t>能够捕捉到数据的主要变化方向，并在保证模型表达能力的前提下，通过调整少量参数实现对模型的微调。</a:t>
            </a:r>
            <a:endParaRPr lang="en-US" altLang="zh-CN" dirty="0"/>
          </a:p>
          <a:p>
            <a:r>
              <a:rPr lang="zh-CN" altLang="zh-CN" dirty="0"/>
              <a:t>因此，如何为不同任务选择合适的秩</a:t>
            </a:r>
            <a:r>
              <a:rPr lang="en-US" altLang="zh-CN" dirty="0"/>
              <a:t> r </a:t>
            </a:r>
            <a:r>
              <a:rPr lang="zh-CN" altLang="zh-CN" dirty="0"/>
              <a:t>是一个关键问题，</a:t>
            </a:r>
            <a:r>
              <a:rPr lang="en-US" altLang="zh-CN" dirty="0"/>
              <a:t>r</a:t>
            </a:r>
            <a:r>
              <a:rPr lang="zh-CN" altLang="zh-CN" dirty="0"/>
              <a:t>的取值一般为</a:t>
            </a:r>
            <a:r>
              <a:rPr lang="en-US" altLang="zh-CN" dirty="0"/>
              <a:t>4</a:t>
            </a:r>
            <a:r>
              <a:rPr lang="zh-CN" altLang="zh-CN" dirty="0"/>
              <a:t>到</a:t>
            </a:r>
            <a:r>
              <a:rPr lang="en-US" altLang="zh-CN" dirty="0"/>
              <a:t>64</a:t>
            </a:r>
            <a:r>
              <a:rPr lang="zh-CN" altLang="zh-CN" dirty="0"/>
              <a:t>不等。一般来说简单任务需要的秩不大，而高难度任务需要较高的秩。</a:t>
            </a:r>
            <a:endParaRPr lang="en-US" altLang="zh-CN" dirty="0"/>
          </a:p>
          <a:p>
            <a:r>
              <a:rPr lang="en-US" altLang="zh-CN" dirty="0" err="1"/>
              <a:t>LoRA</a:t>
            </a:r>
            <a:r>
              <a:rPr lang="en-US" altLang="zh-CN" dirty="0"/>
              <a:t> </a:t>
            </a:r>
            <a:r>
              <a:rPr lang="zh-CN" altLang="zh-CN" dirty="0"/>
              <a:t>不需要在模型中引入新的模块或网络结构，而是直接对现有的线性层进行调整。这使得</a:t>
            </a:r>
            <a:r>
              <a:rPr lang="en-US" altLang="zh-CN" dirty="0"/>
              <a:t> </a:t>
            </a:r>
            <a:r>
              <a:rPr lang="en-US" altLang="zh-CN" dirty="0" err="1"/>
              <a:t>LoRA</a:t>
            </a:r>
            <a:r>
              <a:rPr lang="en-US" altLang="zh-CN" dirty="0"/>
              <a:t> </a:t>
            </a:r>
            <a:r>
              <a:rPr lang="zh-CN" altLang="zh-CN" dirty="0"/>
              <a:t>的参数效率更高，且不增加模型的计算复杂度。与</a:t>
            </a:r>
            <a:r>
              <a:rPr lang="en-US" altLang="zh-CN" dirty="0"/>
              <a:t>prompt-base</a:t>
            </a:r>
            <a:r>
              <a:rPr lang="zh-CN" altLang="en-US" dirty="0"/>
              <a:t>微调算法</a:t>
            </a:r>
            <a:r>
              <a:rPr lang="zh-CN" altLang="zh-CN" dirty="0"/>
              <a:t>相比，</a:t>
            </a:r>
            <a:r>
              <a:rPr lang="en-US" altLang="zh-CN" dirty="0" err="1"/>
              <a:t>LoRA</a:t>
            </a:r>
            <a:r>
              <a:rPr lang="en-US" altLang="zh-CN" dirty="0"/>
              <a:t> </a:t>
            </a:r>
            <a:r>
              <a:rPr lang="zh-CN" altLang="zh-CN" dirty="0"/>
              <a:t>的低秩矩阵分解能够在更深层次上调整模型的表示能力，而不仅仅是影响输入层或局部区域。</a:t>
            </a:r>
          </a:p>
          <a:p>
            <a:endParaRPr lang="zh-CN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B8BC9C8-507A-6F5D-7F0B-93340C1EF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79" y="5828032"/>
            <a:ext cx="1133633" cy="9431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F1493C6-A0F1-03AC-5750-6103BB0F8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781" y="6181948"/>
            <a:ext cx="2764297" cy="589190"/>
          </a:xfrm>
          <a:prstGeom prst="rect">
            <a:avLst/>
          </a:prstGeom>
        </p:spPr>
      </p:pic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05E6C3F0-5A58-88A9-8CC3-6D53757D4E4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61000" y="2946400"/>
          <a:ext cx="914400" cy="19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914400" imgH="198720" progId="Equation.DSMT4">
                  <p:embed/>
                </p:oleObj>
              </mc:Choice>
              <mc:Fallback>
                <p:oleObj name="Equation" r:id="rId3" imgW="914400" imgH="198720" progId="Equation.DSMT4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38CFAE7C-14C5-59B1-7D89-30FA79C30A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61000" y="2946400"/>
                        <a:ext cx="914400" cy="198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4171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8D41C-09B0-F99F-E525-1B46FC7CE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3E68BEF-5A3E-ED23-8CEB-06AC89BC2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LoRA</a:t>
            </a:r>
            <a:r>
              <a:rPr lang="en-US" altLang="zh-CN" dirty="0"/>
              <a:t> </a:t>
            </a:r>
            <a:r>
              <a:rPr lang="zh-CN" altLang="en-US" dirty="0"/>
              <a:t>微调效果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A81D143-C8CD-760E-5695-72C2269F09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TODO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30EEC72-7424-2C0C-C23D-4372A8D62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79" y="5828032"/>
            <a:ext cx="1133633" cy="9431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E303986-CF28-0900-D421-31780D2B3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781" y="6181948"/>
            <a:ext cx="2764297" cy="58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35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6BF176-9EBF-AB17-800C-822AFE79A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5C7BB6A-AD56-20B8-1921-85382ED18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LoRA</a:t>
            </a:r>
            <a:r>
              <a:rPr lang="zh-CN" altLang="en-US" dirty="0"/>
              <a:t> 多模态作用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1E1C2816-EF93-744A-852E-FD7EB3CA46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TODO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87CFA88-0BDE-195E-8A0D-1826EB66F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79" y="5828032"/>
            <a:ext cx="1133633" cy="9431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C709978-5C09-9A87-1B5D-C42A40046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781" y="6181948"/>
            <a:ext cx="2764297" cy="58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61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6A27BA-FBE6-53DE-CB8D-BEDFCC51C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8616F22-50F3-8F84-CCAE-1CACE331EE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05.</a:t>
            </a:r>
            <a:r>
              <a:rPr lang="zh-CN" altLang="en-US" dirty="0"/>
              <a:t> </a:t>
            </a:r>
            <a:r>
              <a:rPr lang="en-US" altLang="zh-CN" dirty="0" err="1">
                <a:latin typeface="Gill Sans MT" panose="020B0502020104020203" pitchFamily="34" charset="0"/>
              </a:rPr>
              <a:t>LoRA</a:t>
            </a:r>
            <a:r>
              <a:rPr lang="zh-CN" altLang="en-US" dirty="0">
                <a:latin typeface="Gill Sans MT" panose="020B0502020104020203" pitchFamily="34" charset="0"/>
              </a:rPr>
              <a:t> 变体算法</a:t>
            </a:r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397B688-B076-C380-3A49-2E8E23233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76" y="6095811"/>
            <a:ext cx="819264" cy="64779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9F364B6-4115-29FC-6BE4-EE5BEC4DC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0184" y="6095811"/>
            <a:ext cx="2299073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63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367290-617B-D057-F9D4-F886276E1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F307756E-9671-6A29-FD09-B62FD1ACF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AdaLoRA</a:t>
            </a:r>
            <a:r>
              <a:rPr lang="zh-CN" altLang="en-US" dirty="0"/>
              <a:t>微调原理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BC2B828-8EF8-FEFD-FD6E-F9732B04260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TODO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DE37FDD-D067-6B83-1079-6E9DF7F23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79" y="5828032"/>
            <a:ext cx="1133633" cy="94310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5D39223-E80F-2451-8AEC-C49A985B1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781" y="6181948"/>
            <a:ext cx="2764297" cy="58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873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4E5724B-7154-473D-A508-2B054E8EE854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3.xml><?xml version="1.0" encoding="utf-8"?>
<a:theme xmlns:a="http://schemas.openxmlformats.org/drawingml/2006/main" name="5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4.xml><?xml version="1.0" encoding="utf-8"?>
<a:theme xmlns:a="http://schemas.openxmlformats.org/drawingml/2006/main" name="4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5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CE9DE895-046C-40AC-AD8E-ED7DD660489B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29340</TotalTime>
  <Words>772</Words>
  <Application>Microsoft Office PowerPoint</Application>
  <PresentationFormat>自定义</PresentationFormat>
  <Paragraphs>44</Paragraphs>
  <Slides>16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7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3" baseType="lpstr">
      <vt:lpstr>ACGN-MiaoGB-Flash</vt:lpstr>
      <vt:lpstr>Futura Medium</vt:lpstr>
      <vt:lpstr>Microsoft YaHei</vt:lpstr>
      <vt:lpstr>Microsoft YaHei</vt:lpstr>
      <vt:lpstr>Arial</vt:lpstr>
      <vt:lpstr>Calibri</vt:lpstr>
      <vt:lpstr>Cambria Math</vt:lpstr>
      <vt:lpstr>Gill Sans MT</vt:lpstr>
      <vt:lpstr>Wingdings</vt:lpstr>
      <vt:lpstr>封面页_图片版 </vt:lpstr>
      <vt:lpstr>1_内容Copytext </vt:lpstr>
      <vt:lpstr>5_内容Copytext </vt:lpstr>
      <vt:lpstr>4_内容Copytext </vt:lpstr>
      <vt:lpstr>code01</vt:lpstr>
      <vt:lpstr>1_code01</vt:lpstr>
      <vt:lpstr>结束页</vt:lpstr>
      <vt:lpstr>Equation</vt:lpstr>
      <vt:lpstr>PowerPoint 演示文稿</vt:lpstr>
      <vt:lpstr>PowerPoint 演示文稿</vt:lpstr>
      <vt:lpstr>LoRA 微调原理</vt:lpstr>
      <vt:lpstr>LoRA 微调原理</vt:lpstr>
      <vt:lpstr>LoRA 微调原理</vt:lpstr>
      <vt:lpstr>LoRA 微调效果</vt:lpstr>
      <vt:lpstr>LoRA 多模态作用</vt:lpstr>
      <vt:lpstr>PowerPoint 演示文稿</vt:lpstr>
      <vt:lpstr>AdaLoRA微调原理</vt:lpstr>
      <vt:lpstr>DoRA 微调原理</vt:lpstr>
      <vt:lpstr>DoRA 微调原理</vt:lpstr>
      <vt:lpstr>PowerPoint 演示文稿</vt:lpstr>
      <vt:lpstr>SARA 微调原理</vt:lpstr>
      <vt:lpstr>SARA 微调原理</vt:lpstr>
      <vt:lpstr>PowerPoint 演示文稿</vt:lpstr>
      <vt:lpstr>Reference 引用&amp;参考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e12359</cp:lastModifiedBy>
  <cp:revision>9637</cp:revision>
  <cp:lastPrinted>2023-09-08T09:14:01Z</cp:lastPrinted>
  <dcterms:created xsi:type="dcterms:W3CDTF">2020-08-28T08:44:19Z</dcterms:created>
  <dcterms:modified xsi:type="dcterms:W3CDTF">2025-07-04T11:56:14Z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</Properties>
</file>

<file path=docProps/thumbnail.jpeg>
</file>